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notesMasterIdLst>
    <p:notesMasterId r:id="rId24"/>
  </p:notesMasterIdLst>
  <p:sldIdLst>
    <p:sldId id="415" r:id="rId2"/>
    <p:sldId id="271" r:id="rId3"/>
    <p:sldId id="257" r:id="rId4"/>
    <p:sldId id="258" r:id="rId5"/>
    <p:sldId id="259" r:id="rId6"/>
    <p:sldId id="260" r:id="rId7"/>
    <p:sldId id="416" r:id="rId8"/>
    <p:sldId id="261" r:id="rId9"/>
    <p:sldId id="272" r:id="rId10"/>
    <p:sldId id="262" r:id="rId11"/>
    <p:sldId id="263" r:id="rId12"/>
    <p:sldId id="264" r:id="rId13"/>
    <p:sldId id="265" r:id="rId14"/>
    <p:sldId id="417" r:id="rId15"/>
    <p:sldId id="267" r:id="rId16"/>
    <p:sldId id="268" r:id="rId17"/>
    <p:sldId id="418" r:id="rId18"/>
    <p:sldId id="419" r:id="rId19"/>
    <p:sldId id="420" r:id="rId20"/>
    <p:sldId id="421" r:id="rId21"/>
    <p:sldId id="422" r:id="rId22"/>
    <p:sldId id="273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5" autoAdjust="0"/>
    <p:restoredTop sz="94660"/>
  </p:normalViewPr>
  <p:slideViewPr>
    <p:cSldViewPr snapToGrid="0">
      <p:cViewPr varScale="1">
        <p:scale>
          <a:sx n="146" d="100"/>
          <a:sy n="146" d="100"/>
        </p:scale>
        <p:origin x="200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FA+Zn-TBut3PyP%2014.08.25\FA+Zn-TBut3PyP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292701393095096"/>
          <c:y val="2.4985180647902075E-2"/>
          <c:w val="0.65447145193807388"/>
          <c:h val="0.78684353285626529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'[FA+Zn-TBut3PyP.xlsx]FA+Zn-TBut3PyP'!$L$1:$L$2</c:f>
              <c:strCache>
                <c:ptCount val="1"/>
                <c:pt idx="0">
                  <c:v>sample4 Abs</c:v>
                </c:pt>
              </c:strCache>
            </c:strRef>
          </c:tx>
          <c:spPr>
            <a:ln>
              <a:solidFill>
                <a:schemeClr val="tx1"/>
              </a:solidFill>
              <a:prstDash val="dash"/>
            </a:ln>
          </c:spPr>
          <c:marker>
            <c:symbol val="none"/>
          </c:marker>
          <c:xVal>
            <c:numRef>
              <c:f>'[FA+Zn-TBut3PyP.xlsx]FA+Zn-TBut3PyP'!$K$3:$K$947</c:f>
              <c:numCache>
                <c:formatCode>General</c:formatCode>
                <c:ptCount val="945"/>
                <c:pt idx="0">
                  <c:v>700.00762939999936</c:v>
                </c:pt>
                <c:pt idx="1">
                  <c:v>698.99938960000031</c:v>
                </c:pt>
                <c:pt idx="2">
                  <c:v>697.99090579999961</c:v>
                </c:pt>
                <c:pt idx="3">
                  <c:v>697.01806639999961</c:v>
                </c:pt>
                <c:pt idx="4">
                  <c:v>696.00891109999998</c:v>
                </c:pt>
                <c:pt idx="5">
                  <c:v>694.99938960000031</c:v>
                </c:pt>
                <c:pt idx="6">
                  <c:v>693.98956299999998</c:v>
                </c:pt>
                <c:pt idx="7">
                  <c:v>693.0155029</c:v>
                </c:pt>
                <c:pt idx="8">
                  <c:v>692.00500490000002</c:v>
                </c:pt>
                <c:pt idx="9">
                  <c:v>690.99414060000004</c:v>
                </c:pt>
                <c:pt idx="10">
                  <c:v>689.98303220000037</c:v>
                </c:pt>
                <c:pt idx="11">
                  <c:v>689.00775150000004</c:v>
                </c:pt>
                <c:pt idx="12">
                  <c:v>687.9959106</c:v>
                </c:pt>
                <c:pt idx="13">
                  <c:v>686.98388670000031</c:v>
                </c:pt>
                <c:pt idx="14">
                  <c:v>686.0075683999994</c:v>
                </c:pt>
                <c:pt idx="15">
                  <c:v>684.99481200000002</c:v>
                </c:pt>
                <c:pt idx="16">
                  <c:v>684.01794429999961</c:v>
                </c:pt>
                <c:pt idx="17">
                  <c:v>683.00457759999995</c:v>
                </c:pt>
                <c:pt idx="18">
                  <c:v>681.99090579999961</c:v>
                </c:pt>
                <c:pt idx="19">
                  <c:v>681.01312259999997</c:v>
                </c:pt>
                <c:pt idx="20">
                  <c:v>679.99884030000032</c:v>
                </c:pt>
                <c:pt idx="21">
                  <c:v>678.98413089999997</c:v>
                </c:pt>
                <c:pt idx="22">
                  <c:v>678.00543210000001</c:v>
                </c:pt>
                <c:pt idx="23">
                  <c:v>676.99017330000004</c:v>
                </c:pt>
                <c:pt idx="24">
                  <c:v>676.01086429999998</c:v>
                </c:pt>
                <c:pt idx="25">
                  <c:v>674.99493410000002</c:v>
                </c:pt>
                <c:pt idx="26">
                  <c:v>674.01501459999997</c:v>
                </c:pt>
                <c:pt idx="27">
                  <c:v>672.99847409999995</c:v>
                </c:pt>
                <c:pt idx="28">
                  <c:v>672.01794429999961</c:v>
                </c:pt>
                <c:pt idx="29">
                  <c:v>671.00079349999999</c:v>
                </c:pt>
                <c:pt idx="30">
                  <c:v>669.9833984000004</c:v>
                </c:pt>
                <c:pt idx="31">
                  <c:v>669.00189209999996</c:v>
                </c:pt>
                <c:pt idx="32">
                  <c:v>667.98376460000031</c:v>
                </c:pt>
                <c:pt idx="33">
                  <c:v>667.0018311</c:v>
                </c:pt>
                <c:pt idx="34">
                  <c:v>665.98303220000037</c:v>
                </c:pt>
                <c:pt idx="35">
                  <c:v>665.00042719999965</c:v>
                </c:pt>
                <c:pt idx="36">
                  <c:v>664.0175780999997</c:v>
                </c:pt>
                <c:pt idx="37">
                  <c:v>662.9979247999994</c:v>
                </c:pt>
                <c:pt idx="38">
                  <c:v>662.01434329999995</c:v>
                </c:pt>
                <c:pt idx="39">
                  <c:v>660.99414060000004</c:v>
                </c:pt>
                <c:pt idx="40">
                  <c:v>660.01000979999969</c:v>
                </c:pt>
                <c:pt idx="41">
                  <c:v>658.9891967999996</c:v>
                </c:pt>
                <c:pt idx="42">
                  <c:v>658.00445560000003</c:v>
                </c:pt>
                <c:pt idx="43">
                  <c:v>656.98303220000037</c:v>
                </c:pt>
                <c:pt idx="44">
                  <c:v>655.99774170000001</c:v>
                </c:pt>
                <c:pt idx="45">
                  <c:v>655.01220699999965</c:v>
                </c:pt>
                <c:pt idx="46">
                  <c:v>653.98980710000001</c:v>
                </c:pt>
                <c:pt idx="47">
                  <c:v>653.00360109999997</c:v>
                </c:pt>
                <c:pt idx="48">
                  <c:v>652.01721189999944</c:v>
                </c:pt>
                <c:pt idx="49">
                  <c:v>650.99395749999996</c:v>
                </c:pt>
                <c:pt idx="50">
                  <c:v>650.00689699999998</c:v>
                </c:pt>
                <c:pt idx="51">
                  <c:v>648.98303220000037</c:v>
                </c:pt>
                <c:pt idx="52">
                  <c:v>647.99536130000001</c:v>
                </c:pt>
                <c:pt idx="53">
                  <c:v>647.00744629999997</c:v>
                </c:pt>
                <c:pt idx="54">
                  <c:v>645.98272709999969</c:v>
                </c:pt>
                <c:pt idx="55">
                  <c:v>644.99420169999996</c:v>
                </c:pt>
                <c:pt idx="56">
                  <c:v>644.00549320000005</c:v>
                </c:pt>
                <c:pt idx="57">
                  <c:v>643.0164794999996</c:v>
                </c:pt>
                <c:pt idx="58">
                  <c:v>641.99047849999999</c:v>
                </c:pt>
                <c:pt idx="59">
                  <c:v>641.0008544999996</c:v>
                </c:pt>
                <c:pt idx="60">
                  <c:v>640.01098630000001</c:v>
                </c:pt>
                <c:pt idx="61">
                  <c:v>638.98413089999997</c:v>
                </c:pt>
                <c:pt idx="62">
                  <c:v>637.99365230000001</c:v>
                </c:pt>
                <c:pt idx="63">
                  <c:v>637.00299069999971</c:v>
                </c:pt>
                <c:pt idx="64">
                  <c:v>636.0119019</c:v>
                </c:pt>
                <c:pt idx="65">
                  <c:v>634.98388670000031</c:v>
                </c:pt>
                <c:pt idx="66">
                  <c:v>633.99224849999939</c:v>
                </c:pt>
                <c:pt idx="67">
                  <c:v>633.00042719999965</c:v>
                </c:pt>
                <c:pt idx="68">
                  <c:v>632.00830080000003</c:v>
                </c:pt>
                <c:pt idx="69">
                  <c:v>631.01586909999969</c:v>
                </c:pt>
                <c:pt idx="70">
                  <c:v>629.98638919999996</c:v>
                </c:pt>
                <c:pt idx="71">
                  <c:v>628.99340819999998</c:v>
                </c:pt>
                <c:pt idx="72">
                  <c:v>628.00006099999996</c:v>
                </c:pt>
                <c:pt idx="73">
                  <c:v>627.00653079999961</c:v>
                </c:pt>
                <c:pt idx="74">
                  <c:v>626.01269529999968</c:v>
                </c:pt>
                <c:pt idx="75">
                  <c:v>624.98181150000005</c:v>
                </c:pt>
                <c:pt idx="76">
                  <c:v>623.98748779999971</c:v>
                </c:pt>
                <c:pt idx="77">
                  <c:v>622.99279790000003</c:v>
                </c:pt>
                <c:pt idx="78">
                  <c:v>621.9979247999994</c:v>
                </c:pt>
                <c:pt idx="79">
                  <c:v>621.00262449999946</c:v>
                </c:pt>
                <c:pt idx="80">
                  <c:v>620.00714109999967</c:v>
                </c:pt>
                <c:pt idx="81">
                  <c:v>619.01147460000004</c:v>
                </c:pt>
                <c:pt idx="82">
                  <c:v>618.01544190000004</c:v>
                </c:pt>
                <c:pt idx="83">
                  <c:v>616.98217769999997</c:v>
                </c:pt>
                <c:pt idx="84">
                  <c:v>615.98571779999997</c:v>
                </c:pt>
                <c:pt idx="85">
                  <c:v>614.98883060000048</c:v>
                </c:pt>
                <c:pt idx="86">
                  <c:v>613.99176030000001</c:v>
                </c:pt>
                <c:pt idx="87">
                  <c:v>612.9943237</c:v>
                </c:pt>
                <c:pt idx="88">
                  <c:v>611.99670409999999</c:v>
                </c:pt>
                <c:pt idx="89">
                  <c:v>610.99877930000036</c:v>
                </c:pt>
                <c:pt idx="90">
                  <c:v>610.00061039999969</c:v>
                </c:pt>
                <c:pt idx="91">
                  <c:v>609.0021362</c:v>
                </c:pt>
                <c:pt idx="92">
                  <c:v>608.00335689999997</c:v>
                </c:pt>
                <c:pt idx="93">
                  <c:v>607.00445560000003</c:v>
                </c:pt>
                <c:pt idx="94">
                  <c:v>606.00512699999967</c:v>
                </c:pt>
                <c:pt idx="95">
                  <c:v>605.0056763</c:v>
                </c:pt>
                <c:pt idx="96">
                  <c:v>604.00585939999996</c:v>
                </c:pt>
                <c:pt idx="97">
                  <c:v>603.00579830000004</c:v>
                </c:pt>
                <c:pt idx="98">
                  <c:v>602.00549320000005</c:v>
                </c:pt>
                <c:pt idx="99">
                  <c:v>601.00494379999998</c:v>
                </c:pt>
                <c:pt idx="100">
                  <c:v>600.0040894</c:v>
                </c:pt>
                <c:pt idx="101">
                  <c:v>599.00292969999953</c:v>
                </c:pt>
                <c:pt idx="102">
                  <c:v>598.00158690000001</c:v>
                </c:pt>
                <c:pt idx="103">
                  <c:v>596.99987790000034</c:v>
                </c:pt>
                <c:pt idx="104">
                  <c:v>595.99804689999996</c:v>
                </c:pt>
                <c:pt idx="105">
                  <c:v>594.9959106</c:v>
                </c:pt>
                <c:pt idx="106">
                  <c:v>593.99346920000005</c:v>
                </c:pt>
                <c:pt idx="107">
                  <c:v>592.99078369999995</c:v>
                </c:pt>
                <c:pt idx="108">
                  <c:v>591.98785399999997</c:v>
                </c:pt>
                <c:pt idx="109">
                  <c:v>590.98461909999969</c:v>
                </c:pt>
                <c:pt idx="110">
                  <c:v>590.01837160000036</c:v>
                </c:pt>
                <c:pt idx="111">
                  <c:v>589.01458739999998</c:v>
                </c:pt>
                <c:pt idx="112">
                  <c:v>588.01068120000002</c:v>
                </c:pt>
                <c:pt idx="113">
                  <c:v>587.00646969999968</c:v>
                </c:pt>
                <c:pt idx="114">
                  <c:v>586.00189209999996</c:v>
                </c:pt>
                <c:pt idx="115">
                  <c:v>584.99725339999952</c:v>
                </c:pt>
                <c:pt idx="116">
                  <c:v>583.9921875</c:v>
                </c:pt>
                <c:pt idx="117">
                  <c:v>582.98699950000002</c:v>
                </c:pt>
                <c:pt idx="118">
                  <c:v>581.98144530000002</c:v>
                </c:pt>
                <c:pt idx="119">
                  <c:v>581.01293950000002</c:v>
                </c:pt>
                <c:pt idx="120">
                  <c:v>580.00689699999998</c:v>
                </c:pt>
                <c:pt idx="121">
                  <c:v>579.00067139999999</c:v>
                </c:pt>
                <c:pt idx="122">
                  <c:v>577.9940796000003</c:v>
                </c:pt>
                <c:pt idx="123">
                  <c:v>576.98730469999998</c:v>
                </c:pt>
                <c:pt idx="124">
                  <c:v>576.0175780999997</c:v>
                </c:pt>
                <c:pt idx="125">
                  <c:v>575.01037599999995</c:v>
                </c:pt>
                <c:pt idx="126">
                  <c:v>574.00280759999998</c:v>
                </c:pt>
                <c:pt idx="127">
                  <c:v>572.99505620000002</c:v>
                </c:pt>
                <c:pt idx="128">
                  <c:v>571.98699950000002</c:v>
                </c:pt>
                <c:pt idx="129">
                  <c:v>571.01611329999969</c:v>
                </c:pt>
                <c:pt idx="130">
                  <c:v>570.0075072999997</c:v>
                </c:pt>
                <c:pt idx="131">
                  <c:v>568.99877930000036</c:v>
                </c:pt>
                <c:pt idx="132">
                  <c:v>567.98974610000005</c:v>
                </c:pt>
                <c:pt idx="133">
                  <c:v>567.01782229999969</c:v>
                </c:pt>
                <c:pt idx="134">
                  <c:v>566.00830080000003</c:v>
                </c:pt>
                <c:pt idx="135">
                  <c:v>564.99859619999961</c:v>
                </c:pt>
                <c:pt idx="136">
                  <c:v>563.98852539999996</c:v>
                </c:pt>
                <c:pt idx="137">
                  <c:v>563.0157471</c:v>
                </c:pt>
                <c:pt idx="138">
                  <c:v>562.00524899999971</c:v>
                </c:pt>
                <c:pt idx="139">
                  <c:v>560.99450679999961</c:v>
                </c:pt>
                <c:pt idx="140">
                  <c:v>559.98345949999998</c:v>
                </c:pt>
                <c:pt idx="141">
                  <c:v>559.0097046000003</c:v>
                </c:pt>
                <c:pt idx="142">
                  <c:v>557.99823000000004</c:v>
                </c:pt>
                <c:pt idx="143">
                  <c:v>556.98657230000003</c:v>
                </c:pt>
                <c:pt idx="144">
                  <c:v>556.01208499999996</c:v>
                </c:pt>
                <c:pt idx="145">
                  <c:v>554.99987790000034</c:v>
                </c:pt>
                <c:pt idx="146">
                  <c:v>553.98742679999953</c:v>
                </c:pt>
                <c:pt idx="147">
                  <c:v>553.01226809999935</c:v>
                </c:pt>
                <c:pt idx="148">
                  <c:v>551.99932860000001</c:v>
                </c:pt>
                <c:pt idx="149">
                  <c:v>550.98614499999996</c:v>
                </c:pt>
                <c:pt idx="150">
                  <c:v>550.01031490000003</c:v>
                </c:pt>
                <c:pt idx="151">
                  <c:v>548.99664309999969</c:v>
                </c:pt>
                <c:pt idx="152">
                  <c:v>547.98284909999961</c:v>
                </c:pt>
                <c:pt idx="153">
                  <c:v>547.00622559999965</c:v>
                </c:pt>
                <c:pt idx="154">
                  <c:v>545.99194339999997</c:v>
                </c:pt>
                <c:pt idx="155">
                  <c:v>545.01495360000001</c:v>
                </c:pt>
                <c:pt idx="156">
                  <c:v>544.00006099999996</c:v>
                </c:pt>
                <c:pt idx="157">
                  <c:v>542.98498540000003</c:v>
                </c:pt>
                <c:pt idx="158">
                  <c:v>542.00726319999944</c:v>
                </c:pt>
                <c:pt idx="159">
                  <c:v>540.99182129999997</c:v>
                </c:pt>
                <c:pt idx="160">
                  <c:v>540.01367189999996</c:v>
                </c:pt>
                <c:pt idx="161">
                  <c:v>538.99768069999971</c:v>
                </c:pt>
                <c:pt idx="162">
                  <c:v>537.98144530000002</c:v>
                </c:pt>
                <c:pt idx="163">
                  <c:v>537.00262449999946</c:v>
                </c:pt>
                <c:pt idx="164">
                  <c:v>535.98590090000005</c:v>
                </c:pt>
                <c:pt idx="165">
                  <c:v>535.00665279999964</c:v>
                </c:pt>
                <c:pt idx="166">
                  <c:v>533.98950200000002</c:v>
                </c:pt>
                <c:pt idx="167">
                  <c:v>533.00976560000004</c:v>
                </c:pt>
                <c:pt idx="168">
                  <c:v>531.99224849999939</c:v>
                </c:pt>
                <c:pt idx="169">
                  <c:v>531.01202389999946</c:v>
                </c:pt>
                <c:pt idx="170">
                  <c:v>529.9940186</c:v>
                </c:pt>
                <c:pt idx="171">
                  <c:v>529.01336670000001</c:v>
                </c:pt>
                <c:pt idx="172">
                  <c:v>527.99487300000033</c:v>
                </c:pt>
                <c:pt idx="173">
                  <c:v>527.01385500000004</c:v>
                </c:pt>
                <c:pt idx="174">
                  <c:v>525.99487300000033</c:v>
                </c:pt>
                <c:pt idx="175">
                  <c:v>525.01342769999997</c:v>
                </c:pt>
                <c:pt idx="176">
                  <c:v>523.99395749999996</c:v>
                </c:pt>
                <c:pt idx="177">
                  <c:v>523.01208499999996</c:v>
                </c:pt>
                <c:pt idx="178">
                  <c:v>521.9921875</c:v>
                </c:pt>
                <c:pt idx="179">
                  <c:v>521.00982669999996</c:v>
                </c:pt>
                <c:pt idx="180">
                  <c:v>519.98956299999998</c:v>
                </c:pt>
                <c:pt idx="181">
                  <c:v>519.00677489999998</c:v>
                </c:pt>
                <c:pt idx="182">
                  <c:v>517.9860228999994</c:v>
                </c:pt>
                <c:pt idx="183">
                  <c:v>517.00280759999998</c:v>
                </c:pt>
                <c:pt idx="184">
                  <c:v>515.98150629999998</c:v>
                </c:pt>
                <c:pt idx="185">
                  <c:v>514.9979247999994</c:v>
                </c:pt>
                <c:pt idx="186">
                  <c:v>514.01403809999999</c:v>
                </c:pt>
                <c:pt idx="187">
                  <c:v>512.99224849999939</c:v>
                </c:pt>
                <c:pt idx="188">
                  <c:v>512.00799559999996</c:v>
                </c:pt>
                <c:pt idx="189">
                  <c:v>510.98562619999996</c:v>
                </c:pt>
                <c:pt idx="190">
                  <c:v>510.000946</c:v>
                </c:pt>
                <c:pt idx="191">
                  <c:v>509.01608279999999</c:v>
                </c:pt>
                <c:pt idx="192">
                  <c:v>507.99304199999983</c:v>
                </c:pt>
                <c:pt idx="193">
                  <c:v>507.00772089999998</c:v>
                </c:pt>
                <c:pt idx="194">
                  <c:v>505.98428339999998</c:v>
                </c:pt>
                <c:pt idx="195">
                  <c:v>504.99859619999978</c:v>
                </c:pt>
                <c:pt idx="196">
                  <c:v>504.01266479999998</c:v>
                </c:pt>
                <c:pt idx="197">
                  <c:v>502.98855589999977</c:v>
                </c:pt>
                <c:pt idx="198">
                  <c:v>502.00222780000001</c:v>
                </c:pt>
                <c:pt idx="199">
                  <c:v>501.015625</c:v>
                </c:pt>
                <c:pt idx="200">
                  <c:v>499.99087519999995</c:v>
                </c:pt>
                <c:pt idx="201">
                  <c:v>499.0039673</c:v>
                </c:pt>
                <c:pt idx="202">
                  <c:v>498.01672359999981</c:v>
                </c:pt>
                <c:pt idx="203">
                  <c:v>496.99139399999967</c:v>
                </c:pt>
                <c:pt idx="204">
                  <c:v>496.00378419999998</c:v>
                </c:pt>
                <c:pt idx="205">
                  <c:v>495.01599119999997</c:v>
                </c:pt>
                <c:pt idx="206">
                  <c:v>493.99005129999983</c:v>
                </c:pt>
                <c:pt idx="207">
                  <c:v>493.0018005</c:v>
                </c:pt>
                <c:pt idx="208">
                  <c:v>492.01336669999995</c:v>
                </c:pt>
                <c:pt idx="209">
                  <c:v>490.9867858999998</c:v>
                </c:pt>
                <c:pt idx="210">
                  <c:v>489.99795529999983</c:v>
                </c:pt>
                <c:pt idx="211">
                  <c:v>489.00897219999996</c:v>
                </c:pt>
                <c:pt idx="212">
                  <c:v>487.98162839999981</c:v>
                </c:pt>
                <c:pt idx="213">
                  <c:v>486.99224849999985</c:v>
                </c:pt>
                <c:pt idx="214">
                  <c:v>486.00262450000002</c:v>
                </c:pt>
                <c:pt idx="215">
                  <c:v>485.01281739999996</c:v>
                </c:pt>
                <c:pt idx="216">
                  <c:v>483.98474119999997</c:v>
                </c:pt>
                <c:pt idx="217">
                  <c:v>482.9944762999998</c:v>
                </c:pt>
                <c:pt idx="218">
                  <c:v>482.00402830000002</c:v>
                </c:pt>
                <c:pt idx="219">
                  <c:v>481.01345829999985</c:v>
                </c:pt>
                <c:pt idx="220">
                  <c:v>479.9845886</c:v>
                </c:pt>
                <c:pt idx="221">
                  <c:v>478.99353029999963</c:v>
                </c:pt>
                <c:pt idx="222">
                  <c:v>478.00234989999996</c:v>
                </c:pt>
                <c:pt idx="223">
                  <c:v>477.01095579999981</c:v>
                </c:pt>
                <c:pt idx="224">
                  <c:v>475.98117069999978</c:v>
                </c:pt>
                <c:pt idx="225">
                  <c:v>474.98937989999979</c:v>
                </c:pt>
                <c:pt idx="226">
                  <c:v>473.99737549999963</c:v>
                </c:pt>
                <c:pt idx="227">
                  <c:v>473.00518799999981</c:v>
                </c:pt>
                <c:pt idx="228">
                  <c:v>472.01281739999996</c:v>
                </c:pt>
                <c:pt idx="229">
                  <c:v>470.98211669999978</c:v>
                </c:pt>
                <c:pt idx="230">
                  <c:v>469.9892883</c:v>
                </c:pt>
                <c:pt idx="231">
                  <c:v>468.99633789999962</c:v>
                </c:pt>
                <c:pt idx="232">
                  <c:v>468.00323489999994</c:v>
                </c:pt>
                <c:pt idx="233">
                  <c:v>467.00982670000002</c:v>
                </c:pt>
                <c:pt idx="234">
                  <c:v>466.01635739999978</c:v>
                </c:pt>
                <c:pt idx="235">
                  <c:v>464.98443599999985</c:v>
                </c:pt>
                <c:pt idx="236">
                  <c:v>463.99044799999984</c:v>
                </c:pt>
                <c:pt idx="237">
                  <c:v>462.99639889999963</c:v>
                </c:pt>
                <c:pt idx="238">
                  <c:v>462.00210569999996</c:v>
                </c:pt>
                <c:pt idx="239">
                  <c:v>461.00759889999995</c:v>
                </c:pt>
                <c:pt idx="240">
                  <c:v>460.01293949999985</c:v>
                </c:pt>
                <c:pt idx="241">
                  <c:v>459.01809689999999</c:v>
                </c:pt>
                <c:pt idx="242">
                  <c:v>457.98468020000001</c:v>
                </c:pt>
                <c:pt idx="243">
                  <c:v>456.98950199999985</c:v>
                </c:pt>
                <c:pt idx="244">
                  <c:v>455.99407959999985</c:v>
                </c:pt>
                <c:pt idx="245">
                  <c:v>454.99850459999976</c:v>
                </c:pt>
                <c:pt idx="246">
                  <c:v>454.00262450000002</c:v>
                </c:pt>
                <c:pt idx="247">
                  <c:v>453.00665279999993</c:v>
                </c:pt>
                <c:pt idx="248">
                  <c:v>452.01055909999985</c:v>
                </c:pt>
                <c:pt idx="249">
                  <c:v>451.01416020000005</c:v>
                </c:pt>
                <c:pt idx="250">
                  <c:v>450.01760860000002</c:v>
                </c:pt>
                <c:pt idx="251">
                  <c:v>448.98260499999981</c:v>
                </c:pt>
                <c:pt idx="252">
                  <c:v>447.98565669999999</c:v>
                </c:pt>
                <c:pt idx="253">
                  <c:v>446.9885863999998</c:v>
                </c:pt>
                <c:pt idx="254">
                  <c:v>445.99127199999964</c:v>
                </c:pt>
                <c:pt idx="255">
                  <c:v>444.99386600000003</c:v>
                </c:pt>
                <c:pt idx="256">
                  <c:v>443.99624629999977</c:v>
                </c:pt>
                <c:pt idx="257">
                  <c:v>442.9984435999998</c:v>
                </c:pt>
                <c:pt idx="258">
                  <c:v>442.00039669999995</c:v>
                </c:pt>
                <c:pt idx="259">
                  <c:v>441.00225829999999</c:v>
                </c:pt>
                <c:pt idx="260">
                  <c:v>440.00390629999993</c:v>
                </c:pt>
                <c:pt idx="261">
                  <c:v>439.00537109999999</c:v>
                </c:pt>
                <c:pt idx="262">
                  <c:v>438.00665279999993</c:v>
                </c:pt>
                <c:pt idx="263">
                  <c:v>437.00772089999998</c:v>
                </c:pt>
                <c:pt idx="264">
                  <c:v>436.00872799999985</c:v>
                </c:pt>
                <c:pt idx="265">
                  <c:v>435.00939939999995</c:v>
                </c:pt>
                <c:pt idx="266">
                  <c:v>434.01000979999981</c:v>
                </c:pt>
                <c:pt idx="267">
                  <c:v>433.01040649999999</c:v>
                </c:pt>
                <c:pt idx="268">
                  <c:v>432.01068120000002</c:v>
                </c:pt>
                <c:pt idx="269">
                  <c:v>431.01068120000002</c:v>
                </c:pt>
                <c:pt idx="270">
                  <c:v>430.01055909999985</c:v>
                </c:pt>
                <c:pt idx="271">
                  <c:v>429.01028440000005</c:v>
                </c:pt>
                <c:pt idx="272">
                  <c:v>428.00976559999998</c:v>
                </c:pt>
                <c:pt idx="273">
                  <c:v>427.00909420000005</c:v>
                </c:pt>
                <c:pt idx="274">
                  <c:v>426.0083007999998</c:v>
                </c:pt>
                <c:pt idx="275">
                  <c:v>425.00729370000005</c:v>
                </c:pt>
                <c:pt idx="276">
                  <c:v>424.00610349999977</c:v>
                </c:pt>
                <c:pt idx="277">
                  <c:v>423.00476070000002</c:v>
                </c:pt>
                <c:pt idx="278">
                  <c:v>422.00326539999998</c:v>
                </c:pt>
                <c:pt idx="279">
                  <c:v>421.00152589999999</c:v>
                </c:pt>
                <c:pt idx="280">
                  <c:v>419.99966430000001</c:v>
                </c:pt>
                <c:pt idx="281">
                  <c:v>418.99765009999999</c:v>
                </c:pt>
                <c:pt idx="282">
                  <c:v>417.99548339999996</c:v>
                </c:pt>
                <c:pt idx="283">
                  <c:v>416.99307249999964</c:v>
                </c:pt>
                <c:pt idx="284">
                  <c:v>415.99050899999963</c:v>
                </c:pt>
                <c:pt idx="285">
                  <c:v>414.98782349999999</c:v>
                </c:pt>
                <c:pt idx="286">
                  <c:v>413.98498540000003</c:v>
                </c:pt>
                <c:pt idx="287">
                  <c:v>412.98190309999984</c:v>
                </c:pt>
                <c:pt idx="288">
                  <c:v>412.01721189999995</c:v>
                </c:pt>
                <c:pt idx="289">
                  <c:v>411.01385499999981</c:v>
                </c:pt>
                <c:pt idx="290">
                  <c:v>410.01031489999986</c:v>
                </c:pt>
                <c:pt idx="291">
                  <c:v>409.00656129999999</c:v>
                </c:pt>
                <c:pt idx="292">
                  <c:v>408.00271609999999</c:v>
                </c:pt>
                <c:pt idx="293">
                  <c:v>406.99865719999985</c:v>
                </c:pt>
                <c:pt idx="294">
                  <c:v>405.9944762999998</c:v>
                </c:pt>
                <c:pt idx="295">
                  <c:v>404.99005129999983</c:v>
                </c:pt>
                <c:pt idx="296">
                  <c:v>403.98553469999979</c:v>
                </c:pt>
                <c:pt idx="297">
                  <c:v>402.98083499999984</c:v>
                </c:pt>
                <c:pt idx="298">
                  <c:v>402.01458739999998</c:v>
                </c:pt>
                <c:pt idx="299">
                  <c:v>401.00955199999999</c:v>
                </c:pt>
                <c:pt idx="300">
                  <c:v>400.00436400000001</c:v>
                </c:pt>
                <c:pt idx="301">
                  <c:v>398.99902339999994</c:v>
                </c:pt>
                <c:pt idx="302">
                  <c:v>397.99349979999977</c:v>
                </c:pt>
                <c:pt idx="303">
                  <c:v>396.98782349999999</c:v>
                </c:pt>
                <c:pt idx="304">
                  <c:v>395.98199459999984</c:v>
                </c:pt>
                <c:pt idx="305">
                  <c:v>395.0146484</c:v>
                </c:pt>
                <c:pt idx="306">
                  <c:v>394.00848390000004</c:v>
                </c:pt>
                <c:pt idx="307">
                  <c:v>393.00219729999981</c:v>
                </c:pt>
                <c:pt idx="308">
                  <c:v>391.99569699999984</c:v>
                </c:pt>
                <c:pt idx="309">
                  <c:v>390.98904419999997</c:v>
                </c:pt>
                <c:pt idx="310">
                  <c:v>389.98223879999983</c:v>
                </c:pt>
                <c:pt idx="311">
                  <c:v>389.01403809999999</c:v>
                </c:pt>
                <c:pt idx="312">
                  <c:v>388.00689699999981</c:v>
                </c:pt>
                <c:pt idx="313">
                  <c:v>386.99966430000001</c:v>
                </c:pt>
                <c:pt idx="314">
                  <c:v>385.99221799999964</c:v>
                </c:pt>
                <c:pt idx="315">
                  <c:v>384.98464969999998</c:v>
                </c:pt>
                <c:pt idx="316">
                  <c:v>384.01565549999981</c:v>
                </c:pt>
                <c:pt idx="317">
                  <c:v>383.00775149999993</c:v>
                </c:pt>
                <c:pt idx="318">
                  <c:v>381.99972529999985</c:v>
                </c:pt>
                <c:pt idx="319">
                  <c:v>380.99151609999967</c:v>
                </c:pt>
                <c:pt idx="320">
                  <c:v>379.98315429999968</c:v>
                </c:pt>
                <c:pt idx="321">
                  <c:v>379.01345829999985</c:v>
                </c:pt>
                <c:pt idx="322">
                  <c:v>378.00479130000002</c:v>
                </c:pt>
                <c:pt idx="323">
                  <c:v>376.99597169999993</c:v>
                </c:pt>
                <c:pt idx="324">
                  <c:v>375.98702999999983</c:v>
                </c:pt>
                <c:pt idx="325">
                  <c:v>375.0166931</c:v>
                </c:pt>
                <c:pt idx="326">
                  <c:v>374.00741579999999</c:v>
                </c:pt>
                <c:pt idx="327">
                  <c:v>372.99801639999964</c:v>
                </c:pt>
                <c:pt idx="328">
                  <c:v>371.98843379999977</c:v>
                </c:pt>
                <c:pt idx="329">
                  <c:v>371.0175476</c:v>
                </c:pt>
                <c:pt idx="330">
                  <c:v>370.0076904</c:v>
                </c:pt>
                <c:pt idx="331">
                  <c:v>368.99765009999999</c:v>
                </c:pt>
                <c:pt idx="332">
                  <c:v>367.98745729999985</c:v>
                </c:pt>
                <c:pt idx="333">
                  <c:v>367.01602169999995</c:v>
                </c:pt>
                <c:pt idx="334">
                  <c:v>366.00555419999995</c:v>
                </c:pt>
                <c:pt idx="335">
                  <c:v>364.99493409999985</c:v>
                </c:pt>
                <c:pt idx="336">
                  <c:v>363.98419189999993</c:v>
                </c:pt>
                <c:pt idx="337">
                  <c:v>363.01217649999984</c:v>
                </c:pt>
                <c:pt idx="338">
                  <c:v>362.00109859999981</c:v>
                </c:pt>
                <c:pt idx="339">
                  <c:v>360.98989870000003</c:v>
                </c:pt>
                <c:pt idx="340">
                  <c:v>360.0174561</c:v>
                </c:pt>
                <c:pt idx="341">
                  <c:v>359.0059814</c:v>
                </c:pt>
                <c:pt idx="342">
                  <c:v>357.99432369999994</c:v>
                </c:pt>
                <c:pt idx="343">
                  <c:v>356.98257449999977</c:v>
                </c:pt>
                <c:pt idx="344">
                  <c:v>356.00952150000001</c:v>
                </c:pt>
                <c:pt idx="345">
                  <c:v>354.9974669999998</c:v>
                </c:pt>
                <c:pt idx="346">
                  <c:v>353.98525999999964</c:v>
                </c:pt>
                <c:pt idx="347">
                  <c:v>353.0118713</c:v>
                </c:pt>
                <c:pt idx="348">
                  <c:v>351.9993895999998</c:v>
                </c:pt>
                <c:pt idx="349">
                  <c:v>350.98675539999977</c:v>
                </c:pt>
                <c:pt idx="350">
                  <c:v>350.01290889999996</c:v>
                </c:pt>
                <c:pt idx="351">
                  <c:v>348.99996949999985</c:v>
                </c:pt>
                <c:pt idx="352">
                  <c:v>347.98693849999961</c:v>
                </c:pt>
                <c:pt idx="353">
                  <c:v>347.0127258</c:v>
                </c:pt>
                <c:pt idx="354">
                  <c:v>345.99935909999977</c:v>
                </c:pt>
                <c:pt idx="355">
                  <c:v>344.98590089999999</c:v>
                </c:pt>
                <c:pt idx="356">
                  <c:v>344.01123049999984</c:v>
                </c:pt>
                <c:pt idx="357">
                  <c:v>342.9974975999998</c:v>
                </c:pt>
                <c:pt idx="358">
                  <c:v>341.98361209999985</c:v>
                </c:pt>
                <c:pt idx="359">
                  <c:v>341.00860599999999</c:v>
                </c:pt>
                <c:pt idx="360">
                  <c:v>339.99444579999999</c:v>
                </c:pt>
                <c:pt idx="361">
                  <c:v>339.01913449999984</c:v>
                </c:pt>
                <c:pt idx="362">
                  <c:v>338.0046997</c:v>
                </c:pt>
                <c:pt idx="363">
                  <c:v>336.99014279999983</c:v>
                </c:pt>
                <c:pt idx="364">
                  <c:v>336.01446529999998</c:v>
                </c:pt>
                <c:pt idx="365">
                  <c:v>334.99960329999999</c:v>
                </c:pt>
                <c:pt idx="366">
                  <c:v>333.98464969999998</c:v>
                </c:pt>
                <c:pt idx="367">
                  <c:v>333.00854489999995</c:v>
                </c:pt>
                <c:pt idx="368">
                  <c:v>331.99331669999964</c:v>
                </c:pt>
                <c:pt idx="369">
                  <c:v>331.01699829999984</c:v>
                </c:pt>
                <c:pt idx="370">
                  <c:v>330.00149539999995</c:v>
                </c:pt>
                <c:pt idx="371">
                  <c:v>328.98583979999984</c:v>
                </c:pt>
                <c:pt idx="372">
                  <c:v>328.0091248</c:v>
                </c:pt>
                <c:pt idx="373">
                  <c:v>326.99319459999964</c:v>
                </c:pt>
                <c:pt idx="374">
                  <c:v>326.01626589999995</c:v>
                </c:pt>
                <c:pt idx="375">
                  <c:v>325.00009160000002</c:v>
                </c:pt>
                <c:pt idx="376">
                  <c:v>323.9837951999998</c:v>
                </c:pt>
                <c:pt idx="377">
                  <c:v>323.00643919999999</c:v>
                </c:pt>
                <c:pt idx="378">
                  <c:v>321.98989870000003</c:v>
                </c:pt>
                <c:pt idx="379">
                  <c:v>321.01232909999999</c:v>
                </c:pt>
                <c:pt idx="380">
                  <c:v>319.99551389999976</c:v>
                </c:pt>
                <c:pt idx="381">
                  <c:v>319.0176697</c:v>
                </c:pt>
                <c:pt idx="382">
                  <c:v>318.00061040000003</c:v>
                </c:pt>
                <c:pt idx="383">
                  <c:v>316.98339839999966</c:v>
                </c:pt>
                <c:pt idx="384">
                  <c:v>316.00521849999984</c:v>
                </c:pt>
                <c:pt idx="385">
                  <c:v>314.98770139999999</c:v>
                </c:pt>
                <c:pt idx="386">
                  <c:v>314.00927730000001</c:v>
                </c:pt>
                <c:pt idx="387">
                  <c:v>312.9916076999998</c:v>
                </c:pt>
                <c:pt idx="388">
                  <c:v>312.01290889999996</c:v>
                </c:pt>
                <c:pt idx="389">
                  <c:v>310.99490359999999</c:v>
                </c:pt>
                <c:pt idx="390">
                  <c:v>310.01599119999997</c:v>
                </c:pt>
                <c:pt idx="391">
                  <c:v>308.99783329999985</c:v>
                </c:pt>
                <c:pt idx="392">
                  <c:v>308.01867679999981</c:v>
                </c:pt>
                <c:pt idx="393">
                  <c:v>307.00018310000002</c:v>
                </c:pt>
                <c:pt idx="394">
                  <c:v>305.98162839999981</c:v>
                </c:pt>
                <c:pt idx="395">
                  <c:v>305.00213619999994</c:v>
                </c:pt>
                <c:pt idx="396">
                  <c:v>303.98330689999977</c:v>
                </c:pt>
                <c:pt idx="397">
                  <c:v>303.00353999999976</c:v>
                </c:pt>
                <c:pt idx="398">
                  <c:v>301.98452759999981</c:v>
                </c:pt>
                <c:pt idx="399">
                  <c:v>301.00451659999999</c:v>
                </c:pt>
                <c:pt idx="400">
                  <c:v>299.98519899999968</c:v>
                </c:pt>
                <c:pt idx="401">
                  <c:v>299.00497439999998</c:v>
                </c:pt>
                <c:pt idx="402">
                  <c:v>297.9854431</c:v>
                </c:pt>
                <c:pt idx="403">
                  <c:v>297.00500489999996</c:v>
                </c:pt>
                <c:pt idx="404">
                  <c:v>295.98522949999983</c:v>
                </c:pt>
                <c:pt idx="405">
                  <c:v>295.00454710000002</c:v>
                </c:pt>
                <c:pt idx="406">
                  <c:v>293.98452759999981</c:v>
                </c:pt>
                <c:pt idx="407">
                  <c:v>293.00363160000001</c:v>
                </c:pt>
                <c:pt idx="408">
                  <c:v>291.98339839999966</c:v>
                </c:pt>
                <c:pt idx="409">
                  <c:v>291.00228879999997</c:v>
                </c:pt>
                <c:pt idx="410">
                  <c:v>289.98178099999984</c:v>
                </c:pt>
                <c:pt idx="411">
                  <c:v>289.00042720000005</c:v>
                </c:pt>
                <c:pt idx="412">
                  <c:v>288.01895139999999</c:v>
                </c:pt>
                <c:pt idx="413">
                  <c:v>286.99813839999962</c:v>
                </c:pt>
                <c:pt idx="414">
                  <c:v>286.01650999999964</c:v>
                </c:pt>
                <c:pt idx="415">
                  <c:v>284.99542239999994</c:v>
                </c:pt>
                <c:pt idx="416">
                  <c:v>284.01351929999964</c:v>
                </c:pt>
                <c:pt idx="417">
                  <c:v>282.99224849999985</c:v>
                </c:pt>
                <c:pt idx="418">
                  <c:v>282.01013179999984</c:v>
                </c:pt>
                <c:pt idx="419">
                  <c:v>280.98861689999978</c:v>
                </c:pt>
                <c:pt idx="420">
                  <c:v>280.00628660000001</c:v>
                </c:pt>
                <c:pt idx="421">
                  <c:v>278.98452759999981</c:v>
                </c:pt>
                <c:pt idx="422">
                  <c:v>278.00201419999996</c:v>
                </c:pt>
                <c:pt idx="423">
                  <c:v>277.0193481</c:v>
                </c:pt>
                <c:pt idx="424">
                  <c:v>275.99728389999996</c:v>
                </c:pt>
                <c:pt idx="425">
                  <c:v>275.01446529999998</c:v>
                </c:pt>
                <c:pt idx="426">
                  <c:v>273.99215699999968</c:v>
                </c:pt>
                <c:pt idx="427">
                  <c:v>273.00906370000001</c:v>
                </c:pt>
                <c:pt idx="428">
                  <c:v>271.98657229999964</c:v>
                </c:pt>
                <c:pt idx="429">
                  <c:v>271.00329589999996</c:v>
                </c:pt>
                <c:pt idx="430">
                  <c:v>269.98059079999985</c:v>
                </c:pt>
                <c:pt idx="431">
                  <c:v>268.99710079999977</c:v>
                </c:pt>
                <c:pt idx="432">
                  <c:v>268.0134888</c:v>
                </c:pt>
                <c:pt idx="433">
                  <c:v>266.99047849999977</c:v>
                </c:pt>
                <c:pt idx="434">
                  <c:v>266.00668330000002</c:v>
                </c:pt>
                <c:pt idx="435">
                  <c:v>264.98339839999966</c:v>
                </c:pt>
                <c:pt idx="436">
                  <c:v>263.99942019999997</c:v>
                </c:pt>
                <c:pt idx="437">
                  <c:v>263.01528930000001</c:v>
                </c:pt>
                <c:pt idx="438">
                  <c:v>261.99176029999984</c:v>
                </c:pt>
                <c:pt idx="439">
                  <c:v>261.00744630000008</c:v>
                </c:pt>
                <c:pt idx="440">
                  <c:v>259.98367309999981</c:v>
                </c:pt>
                <c:pt idx="441">
                  <c:v>258.99914549999977</c:v>
                </c:pt>
                <c:pt idx="442">
                  <c:v>258.01458739999998</c:v>
                </c:pt>
                <c:pt idx="443">
                  <c:v>256.99047849999977</c:v>
                </c:pt>
                <c:pt idx="444">
                  <c:v>256.0056763</c:v>
                </c:pt>
                <c:pt idx="445">
                  <c:v>254.98139950000009</c:v>
                </c:pt>
                <c:pt idx="446">
                  <c:v>253.99639890000009</c:v>
                </c:pt>
                <c:pt idx="447">
                  <c:v>253.01130680000009</c:v>
                </c:pt>
                <c:pt idx="448">
                  <c:v>251.98669430000001</c:v>
                </c:pt>
                <c:pt idx="449">
                  <c:v>251.00143430000008</c:v>
                </c:pt>
                <c:pt idx="450">
                  <c:v>250.01603700000001</c:v>
                </c:pt>
                <c:pt idx="451">
                  <c:v>248.99116519999998</c:v>
                </c:pt>
                <c:pt idx="452">
                  <c:v>248.00559999999999</c:v>
                </c:pt>
                <c:pt idx="453">
                  <c:v>246.98049930000013</c:v>
                </c:pt>
                <c:pt idx="454">
                  <c:v>245.99473569999998</c:v>
                </c:pt>
                <c:pt idx="455">
                  <c:v>245.0088959</c:v>
                </c:pt>
                <c:pt idx="456">
                  <c:v>243.9835205</c:v>
                </c:pt>
                <c:pt idx="457">
                  <c:v>242.99748230000009</c:v>
                </c:pt>
                <c:pt idx="458">
                  <c:v>242.01135249999999</c:v>
                </c:pt>
                <c:pt idx="459">
                  <c:v>240.98567199999999</c:v>
                </c:pt>
                <c:pt idx="460">
                  <c:v>239.99932860000001</c:v>
                </c:pt>
                <c:pt idx="461">
                  <c:v>239.01295469999991</c:v>
                </c:pt>
                <c:pt idx="462">
                  <c:v>237.98699950000008</c:v>
                </c:pt>
                <c:pt idx="463">
                  <c:v>237.00041200000001</c:v>
                </c:pt>
                <c:pt idx="464">
                  <c:v>236.01373289999998</c:v>
                </c:pt>
                <c:pt idx="465">
                  <c:v>234.9874573000001</c:v>
                </c:pt>
                <c:pt idx="466">
                  <c:v>234.00062559999998</c:v>
                </c:pt>
                <c:pt idx="467">
                  <c:v>233.01367189999991</c:v>
                </c:pt>
                <c:pt idx="468">
                  <c:v>231.9871521</c:v>
                </c:pt>
                <c:pt idx="469">
                  <c:v>231</c:v>
                </c:pt>
                <c:pt idx="470">
                  <c:v>230.01280209999999</c:v>
                </c:pt>
                <c:pt idx="471">
                  <c:v>228.98600770000004</c:v>
                </c:pt>
                <c:pt idx="472">
                  <c:v>227.99864200000007</c:v>
                </c:pt>
                <c:pt idx="473">
                  <c:v>227.01115419999991</c:v>
                </c:pt>
                <c:pt idx="474">
                  <c:v>225.98408509999999</c:v>
                </c:pt>
                <c:pt idx="475">
                  <c:v>224.9964294000001</c:v>
                </c:pt>
                <c:pt idx="476">
                  <c:v>224.00869750000001</c:v>
                </c:pt>
                <c:pt idx="477">
                  <c:v>222.98135379999999</c:v>
                </c:pt>
                <c:pt idx="478">
                  <c:v>221.99345399999999</c:v>
                </c:pt>
                <c:pt idx="479">
                  <c:v>221.00546259999999</c:v>
                </c:pt>
                <c:pt idx="480">
                  <c:v>220.01739499999999</c:v>
                </c:pt>
                <c:pt idx="481">
                  <c:v>218.98970030000001</c:v>
                </c:pt>
                <c:pt idx="482">
                  <c:v>218.00143430000008</c:v>
                </c:pt>
                <c:pt idx="483">
                  <c:v>217.01312259999995</c:v>
                </c:pt>
                <c:pt idx="484">
                  <c:v>215.98516850000001</c:v>
                </c:pt>
                <c:pt idx="485">
                  <c:v>214.99668879999999</c:v>
                </c:pt>
                <c:pt idx="486">
                  <c:v>214.00810240000001</c:v>
                </c:pt>
                <c:pt idx="487">
                  <c:v>213.01945499999991</c:v>
                </c:pt>
                <c:pt idx="488">
                  <c:v>211.99116519999998</c:v>
                </c:pt>
                <c:pt idx="489">
                  <c:v>211.00236509999999</c:v>
                </c:pt>
                <c:pt idx="490">
                  <c:v>210.013443</c:v>
                </c:pt>
                <c:pt idx="491">
                  <c:v>208.98493960000008</c:v>
                </c:pt>
                <c:pt idx="492">
                  <c:v>207.99586489999999</c:v>
                </c:pt>
                <c:pt idx="493">
                  <c:v>207.0067444</c:v>
                </c:pt>
                <c:pt idx="494">
                  <c:v>206.01750179999991</c:v>
                </c:pt>
                <c:pt idx="495">
                  <c:v>204.98867800000008</c:v>
                </c:pt>
                <c:pt idx="496">
                  <c:v>203.9992828</c:v>
                </c:pt>
                <c:pt idx="497">
                  <c:v>203.0098419</c:v>
                </c:pt>
                <c:pt idx="498">
                  <c:v>201.98072810000008</c:v>
                </c:pt>
                <c:pt idx="499">
                  <c:v>200.99111940000009</c:v>
                </c:pt>
                <c:pt idx="500">
                  <c:v>200.00144960000009</c:v>
                </c:pt>
              </c:numCache>
            </c:numRef>
          </c:xVal>
          <c:yVal>
            <c:numRef>
              <c:f>'[FA+Zn-TBut3PyP.xlsx]FA+Zn-TBut3PyP'!$L$3:$L$947</c:f>
              <c:numCache>
                <c:formatCode>General</c:formatCode>
                <c:ptCount val="945"/>
                <c:pt idx="0">
                  <c:v>3.084631753000004E-4</c:v>
                </c:pt>
                <c:pt idx="1">
                  <c:v>-7.1004085479999999E-4</c:v>
                </c:pt>
                <c:pt idx="2">
                  <c:v>-2.3798215260000002E-4</c:v>
                </c:pt>
                <c:pt idx="3">
                  <c:v>6.7804247370000035E-4</c:v>
                </c:pt>
                <c:pt idx="4">
                  <c:v>-1.3308525380000016E-4</c:v>
                </c:pt>
                <c:pt idx="5">
                  <c:v>-1.131069512E-4</c:v>
                </c:pt>
                <c:pt idx="6" formatCode="0.00E+00">
                  <c:v>2.353098353000001E-5</c:v>
                </c:pt>
                <c:pt idx="7">
                  <c:v>1.286982151000001E-4</c:v>
                </c:pt>
                <c:pt idx="8">
                  <c:v>-3.174012818000002E-4</c:v>
                </c:pt>
                <c:pt idx="9">
                  <c:v>-7.7841785969999999E-4</c:v>
                </c:pt>
                <c:pt idx="10">
                  <c:v>5.1846879069999995E-4</c:v>
                </c:pt>
                <c:pt idx="11">
                  <c:v>4.6446133639999998E-4</c:v>
                </c:pt>
                <c:pt idx="12">
                  <c:v>3.4112980940000001E-4</c:v>
                </c:pt>
                <c:pt idx="13">
                  <c:v>2.9854191230000002E-4</c:v>
                </c:pt>
                <c:pt idx="14">
                  <c:v>9.7915250810000007E-4</c:v>
                </c:pt>
                <c:pt idx="15">
                  <c:v>2.2389367220000027E-4</c:v>
                </c:pt>
                <c:pt idx="16">
                  <c:v>4.5080506240000029E-4</c:v>
                </c:pt>
                <c:pt idx="17">
                  <c:v>2.1501029550000014E-4</c:v>
                </c:pt>
                <c:pt idx="18" formatCode="0.00E+00">
                  <c:v>9.3743205070000084E-5</c:v>
                </c:pt>
                <c:pt idx="19">
                  <c:v>2.2837427970000027E-4</c:v>
                </c:pt>
                <c:pt idx="20" formatCode="0.00E+00">
                  <c:v>-9.3127731820000058E-5</c:v>
                </c:pt>
                <c:pt idx="21">
                  <c:v>-1.8752923640000016E-4</c:v>
                </c:pt>
                <c:pt idx="22">
                  <c:v>6.9297634760000064E-4</c:v>
                </c:pt>
                <c:pt idx="23">
                  <c:v>4.3256278150000023E-4</c:v>
                </c:pt>
                <c:pt idx="24">
                  <c:v>5.8077747239999996E-4</c:v>
                </c:pt>
                <c:pt idx="25">
                  <c:v>8.4926834100000105E-4</c:v>
                </c:pt>
                <c:pt idx="26" formatCode="0.00E+00">
                  <c:v>-8.4794155550000142E-5</c:v>
                </c:pt>
                <c:pt idx="27">
                  <c:v>-5.0101854140000002E-4</c:v>
                </c:pt>
                <c:pt idx="28">
                  <c:v>1.014023204E-3</c:v>
                </c:pt>
                <c:pt idx="29">
                  <c:v>5.4933689530000079E-4</c:v>
                </c:pt>
                <c:pt idx="30">
                  <c:v>2.6966017320000015E-4</c:v>
                </c:pt>
                <c:pt idx="31">
                  <c:v>1.0047084650000001E-3</c:v>
                </c:pt>
                <c:pt idx="32">
                  <c:v>3.6545650800000014E-4</c:v>
                </c:pt>
                <c:pt idx="33">
                  <c:v>1.664009906000002E-4</c:v>
                </c:pt>
                <c:pt idx="34">
                  <c:v>-1.7205583570000001E-4</c:v>
                </c:pt>
                <c:pt idx="35">
                  <c:v>2.4313728500000012E-4</c:v>
                </c:pt>
                <c:pt idx="36">
                  <c:v>6.8442040360000003E-4</c:v>
                </c:pt>
                <c:pt idx="37">
                  <c:v>3.3351342430000032E-4</c:v>
                </c:pt>
                <c:pt idx="38">
                  <c:v>3.514147247000004E-4</c:v>
                </c:pt>
                <c:pt idx="39">
                  <c:v>5.9404899370000023E-4</c:v>
                </c:pt>
                <c:pt idx="40">
                  <c:v>7.3881825670000004E-4</c:v>
                </c:pt>
                <c:pt idx="41">
                  <c:v>2.0871694140000012E-4</c:v>
                </c:pt>
                <c:pt idx="42">
                  <c:v>6.723127444000004E-4</c:v>
                </c:pt>
                <c:pt idx="43">
                  <c:v>9.4796845220000161E-4</c:v>
                </c:pt>
                <c:pt idx="44">
                  <c:v>9.0778531740000053E-4</c:v>
                </c:pt>
                <c:pt idx="45">
                  <c:v>7.6721253569999996E-4</c:v>
                </c:pt>
                <c:pt idx="46">
                  <c:v>3.9413734340000014E-4</c:v>
                </c:pt>
                <c:pt idx="47">
                  <c:v>6.6002400130000041E-4</c:v>
                </c:pt>
                <c:pt idx="48">
                  <c:v>9.4078242550000126E-4</c:v>
                </c:pt>
                <c:pt idx="49">
                  <c:v>1.5182743080000001E-3</c:v>
                </c:pt>
                <c:pt idx="50">
                  <c:v>8.2535541150000112E-4</c:v>
                </c:pt>
                <c:pt idx="51">
                  <c:v>1.1592180240000015E-3</c:v>
                </c:pt>
                <c:pt idx="52">
                  <c:v>1.8379823300000012E-3</c:v>
                </c:pt>
                <c:pt idx="53">
                  <c:v>1.8466649340000013E-3</c:v>
                </c:pt>
                <c:pt idx="54">
                  <c:v>1.4154190430000001E-3</c:v>
                </c:pt>
                <c:pt idx="55">
                  <c:v>2.5477781890000011E-3</c:v>
                </c:pt>
                <c:pt idx="56">
                  <c:v>2.1095927800000021E-3</c:v>
                </c:pt>
                <c:pt idx="57">
                  <c:v>2.2572882010000015E-3</c:v>
                </c:pt>
                <c:pt idx="58">
                  <c:v>2.553584753000002E-3</c:v>
                </c:pt>
                <c:pt idx="59">
                  <c:v>3.1888708470000026E-3</c:v>
                </c:pt>
                <c:pt idx="60">
                  <c:v>2.8909679970000011E-3</c:v>
                </c:pt>
                <c:pt idx="61">
                  <c:v>2.8646232090000002E-3</c:v>
                </c:pt>
                <c:pt idx="62">
                  <c:v>2.8025591749999998E-3</c:v>
                </c:pt>
                <c:pt idx="63">
                  <c:v>2.6993732900000016E-3</c:v>
                </c:pt>
                <c:pt idx="64">
                  <c:v>2.7420672120000026E-3</c:v>
                </c:pt>
                <c:pt idx="65">
                  <c:v>2.4109166120000001E-3</c:v>
                </c:pt>
                <c:pt idx="66">
                  <c:v>2.690621652000002E-3</c:v>
                </c:pt>
                <c:pt idx="67">
                  <c:v>2.9010267460000015E-3</c:v>
                </c:pt>
                <c:pt idx="68">
                  <c:v>2.868297277000002E-3</c:v>
                </c:pt>
                <c:pt idx="69">
                  <c:v>2.0959367980000021E-3</c:v>
                </c:pt>
                <c:pt idx="70">
                  <c:v>2.1073298990000014E-3</c:v>
                </c:pt>
                <c:pt idx="71">
                  <c:v>2.3889997970000026E-3</c:v>
                </c:pt>
                <c:pt idx="72">
                  <c:v>2.0718250890000003E-3</c:v>
                </c:pt>
                <c:pt idx="73">
                  <c:v>2.4489480999999999E-3</c:v>
                </c:pt>
                <c:pt idx="74">
                  <c:v>2.5210115130000002E-3</c:v>
                </c:pt>
                <c:pt idx="75">
                  <c:v>2.4714667820000002E-3</c:v>
                </c:pt>
                <c:pt idx="76">
                  <c:v>1.9826986830000014E-3</c:v>
                </c:pt>
                <c:pt idx="77">
                  <c:v>2.357349964E-3</c:v>
                </c:pt>
                <c:pt idx="78">
                  <c:v>2.1170582620000013E-3</c:v>
                </c:pt>
                <c:pt idx="79">
                  <c:v>2.177931834000002E-3</c:v>
                </c:pt>
                <c:pt idx="80">
                  <c:v>2.0674034020000012E-3</c:v>
                </c:pt>
                <c:pt idx="81">
                  <c:v>2.3484227710000014E-3</c:v>
                </c:pt>
                <c:pt idx="82">
                  <c:v>2.7011446650000021E-3</c:v>
                </c:pt>
                <c:pt idx="83">
                  <c:v>3.0883043070000027E-3</c:v>
                </c:pt>
                <c:pt idx="84">
                  <c:v>3.2194338270000013E-3</c:v>
                </c:pt>
                <c:pt idx="85">
                  <c:v>3.3828727900000002E-3</c:v>
                </c:pt>
                <c:pt idx="86">
                  <c:v>3.9768679999999997E-3</c:v>
                </c:pt>
                <c:pt idx="87">
                  <c:v>4.2847450820000027E-3</c:v>
                </c:pt>
                <c:pt idx="88">
                  <c:v>4.8135402610000001E-3</c:v>
                </c:pt>
                <c:pt idx="89">
                  <c:v>4.8601594749999996E-3</c:v>
                </c:pt>
                <c:pt idx="90">
                  <c:v>4.7891461290000036E-3</c:v>
                </c:pt>
                <c:pt idx="91">
                  <c:v>5.6083742529999996E-3</c:v>
                </c:pt>
                <c:pt idx="92">
                  <c:v>6.0818158089999972E-3</c:v>
                </c:pt>
                <c:pt idx="93">
                  <c:v>6.1905086040000027E-3</c:v>
                </c:pt>
                <c:pt idx="94">
                  <c:v>6.6742063499999997E-3</c:v>
                </c:pt>
                <c:pt idx="95">
                  <c:v>6.9765318190000026E-3</c:v>
                </c:pt>
                <c:pt idx="96">
                  <c:v>7.3320860969999999E-3</c:v>
                </c:pt>
                <c:pt idx="97">
                  <c:v>7.6825306750000003E-3</c:v>
                </c:pt>
                <c:pt idx="98">
                  <c:v>8.0780088900000002E-3</c:v>
                </c:pt>
                <c:pt idx="99">
                  <c:v>8.4723699840000052E-3</c:v>
                </c:pt>
                <c:pt idx="100">
                  <c:v>8.4462650120000048E-3</c:v>
                </c:pt>
                <c:pt idx="101">
                  <c:v>8.1392228600000015E-3</c:v>
                </c:pt>
                <c:pt idx="102">
                  <c:v>7.9934950920000046E-3</c:v>
                </c:pt>
                <c:pt idx="103">
                  <c:v>7.5388788250000029E-3</c:v>
                </c:pt>
                <c:pt idx="104">
                  <c:v>8.0030923710000083E-3</c:v>
                </c:pt>
                <c:pt idx="105">
                  <c:v>7.9849520700000023E-3</c:v>
                </c:pt>
                <c:pt idx="106">
                  <c:v>7.4981078510000026E-3</c:v>
                </c:pt>
                <c:pt idx="107">
                  <c:v>7.5395638120000054E-3</c:v>
                </c:pt>
                <c:pt idx="108">
                  <c:v>7.8666368500000007E-3</c:v>
                </c:pt>
                <c:pt idx="109">
                  <c:v>7.5786267410000068E-3</c:v>
                </c:pt>
                <c:pt idx="110">
                  <c:v>7.5837899930000048E-3</c:v>
                </c:pt>
                <c:pt idx="111">
                  <c:v>7.3226615790000001E-3</c:v>
                </c:pt>
                <c:pt idx="112">
                  <c:v>7.6969694350000053E-3</c:v>
                </c:pt>
                <c:pt idx="113">
                  <c:v>8.3434972910000106E-3</c:v>
                </c:pt>
                <c:pt idx="114">
                  <c:v>8.7280627339999996E-3</c:v>
                </c:pt>
                <c:pt idx="115">
                  <c:v>9.2080133039999998E-3</c:v>
                </c:pt>
                <c:pt idx="116">
                  <c:v>9.9808210510000071E-3</c:v>
                </c:pt>
                <c:pt idx="117">
                  <c:v>1.055654325E-2</c:v>
                </c:pt>
                <c:pt idx="118">
                  <c:v>1.152863353E-2</c:v>
                </c:pt>
                <c:pt idx="119">
                  <c:v>1.258406322E-2</c:v>
                </c:pt>
                <c:pt idx="120">
                  <c:v>1.3231428340000011E-2</c:v>
                </c:pt>
                <c:pt idx="121">
                  <c:v>1.4725518409999999E-2</c:v>
                </c:pt>
                <c:pt idx="122">
                  <c:v>1.6171135010000011E-2</c:v>
                </c:pt>
                <c:pt idx="123">
                  <c:v>1.7475815490000001E-2</c:v>
                </c:pt>
                <c:pt idx="124">
                  <c:v>1.9438778980000005E-2</c:v>
                </c:pt>
                <c:pt idx="125">
                  <c:v>2.1710602570000011E-2</c:v>
                </c:pt>
                <c:pt idx="126">
                  <c:v>2.3445155470000013E-2</c:v>
                </c:pt>
                <c:pt idx="127">
                  <c:v>2.6226937770000017E-2</c:v>
                </c:pt>
                <c:pt idx="128">
                  <c:v>2.8841378170000025E-2</c:v>
                </c:pt>
                <c:pt idx="129">
                  <c:v>3.1029719860000013E-2</c:v>
                </c:pt>
                <c:pt idx="130">
                  <c:v>3.3822916450000011E-2</c:v>
                </c:pt>
                <c:pt idx="131">
                  <c:v>3.6424454299999985E-2</c:v>
                </c:pt>
                <c:pt idx="132">
                  <c:v>3.9214316760000006E-2</c:v>
                </c:pt>
                <c:pt idx="133">
                  <c:v>4.1674919429999971E-2</c:v>
                </c:pt>
                <c:pt idx="134">
                  <c:v>4.4172637160000028E-2</c:v>
                </c:pt>
                <c:pt idx="135">
                  <c:v>4.5751720670000003E-2</c:v>
                </c:pt>
                <c:pt idx="136">
                  <c:v>4.6998925509999977E-2</c:v>
                </c:pt>
                <c:pt idx="137">
                  <c:v>4.8905719069999971E-2</c:v>
                </c:pt>
                <c:pt idx="138">
                  <c:v>4.9184106290000001E-2</c:v>
                </c:pt>
                <c:pt idx="139">
                  <c:v>4.8980034890000031E-2</c:v>
                </c:pt>
                <c:pt idx="140">
                  <c:v>4.8696856949999999E-2</c:v>
                </c:pt>
                <c:pt idx="141">
                  <c:v>4.7779060900000003E-2</c:v>
                </c:pt>
                <c:pt idx="142">
                  <c:v>4.5832175759999996E-2</c:v>
                </c:pt>
                <c:pt idx="143">
                  <c:v>4.4400438670000014E-2</c:v>
                </c:pt>
                <c:pt idx="144">
                  <c:v>4.2515307659999987E-2</c:v>
                </c:pt>
                <c:pt idx="145">
                  <c:v>3.9733782410000022E-2</c:v>
                </c:pt>
                <c:pt idx="146">
                  <c:v>3.7416234610000015E-2</c:v>
                </c:pt>
                <c:pt idx="147">
                  <c:v>3.5164766010000001E-2</c:v>
                </c:pt>
                <c:pt idx="148">
                  <c:v>3.3032432200000003E-2</c:v>
                </c:pt>
                <c:pt idx="149">
                  <c:v>3.0788592990000002E-2</c:v>
                </c:pt>
                <c:pt idx="150">
                  <c:v>2.7988467370000002E-2</c:v>
                </c:pt>
                <c:pt idx="151">
                  <c:v>2.5617802520000028E-2</c:v>
                </c:pt>
                <c:pt idx="152">
                  <c:v>2.3480484259999986E-2</c:v>
                </c:pt>
                <c:pt idx="153">
                  <c:v>2.1817535160000002E-2</c:v>
                </c:pt>
                <c:pt idx="154">
                  <c:v>1.9732624290000014E-2</c:v>
                </c:pt>
                <c:pt idx="155">
                  <c:v>1.820866019E-2</c:v>
                </c:pt>
                <c:pt idx="156">
                  <c:v>1.6528626899999999E-2</c:v>
                </c:pt>
                <c:pt idx="157">
                  <c:v>1.4829888010000007E-2</c:v>
                </c:pt>
                <c:pt idx="158">
                  <c:v>1.3714888130000007E-2</c:v>
                </c:pt>
                <c:pt idx="159">
                  <c:v>1.2642477640000012E-2</c:v>
                </c:pt>
                <c:pt idx="160">
                  <c:v>1.1739109640000012E-2</c:v>
                </c:pt>
                <c:pt idx="161">
                  <c:v>1.0796270330000001E-2</c:v>
                </c:pt>
                <c:pt idx="162">
                  <c:v>9.8509974780000079E-3</c:v>
                </c:pt>
                <c:pt idx="163">
                  <c:v>9.6950056030000054E-3</c:v>
                </c:pt>
                <c:pt idx="164">
                  <c:v>8.9795729150000097E-3</c:v>
                </c:pt>
                <c:pt idx="165">
                  <c:v>8.538311346999998E-3</c:v>
                </c:pt>
                <c:pt idx="166">
                  <c:v>8.2698548210000059E-3</c:v>
                </c:pt>
                <c:pt idx="167">
                  <c:v>7.8831110149999994E-3</c:v>
                </c:pt>
                <c:pt idx="168">
                  <c:v>7.6914099050000052E-3</c:v>
                </c:pt>
                <c:pt idx="169">
                  <c:v>7.9333828759999992E-3</c:v>
                </c:pt>
                <c:pt idx="170">
                  <c:v>7.859572768000006E-3</c:v>
                </c:pt>
                <c:pt idx="171">
                  <c:v>7.7802925370000029E-3</c:v>
                </c:pt>
                <c:pt idx="172">
                  <c:v>7.811971009000003E-3</c:v>
                </c:pt>
                <c:pt idx="173">
                  <c:v>7.9568205399999994E-3</c:v>
                </c:pt>
                <c:pt idx="174">
                  <c:v>7.806515321E-3</c:v>
                </c:pt>
                <c:pt idx="175">
                  <c:v>8.1232134249999994E-3</c:v>
                </c:pt>
                <c:pt idx="176">
                  <c:v>7.9871937630000053E-3</c:v>
                </c:pt>
                <c:pt idx="177">
                  <c:v>8.3011472600000059E-3</c:v>
                </c:pt>
                <c:pt idx="178">
                  <c:v>7.9620666799999993E-3</c:v>
                </c:pt>
                <c:pt idx="179">
                  <c:v>7.7813467940000105E-3</c:v>
                </c:pt>
                <c:pt idx="180">
                  <c:v>8.0188345160000125E-3</c:v>
                </c:pt>
                <c:pt idx="181">
                  <c:v>8.0217346550000082E-3</c:v>
                </c:pt>
                <c:pt idx="182">
                  <c:v>7.7762603760000056E-3</c:v>
                </c:pt>
                <c:pt idx="183">
                  <c:v>7.8241480510000006E-3</c:v>
                </c:pt>
                <c:pt idx="184">
                  <c:v>7.2213173840000042E-3</c:v>
                </c:pt>
                <c:pt idx="185">
                  <c:v>7.3639429170000003E-3</c:v>
                </c:pt>
                <c:pt idx="186">
                  <c:v>7.2123161520000027E-3</c:v>
                </c:pt>
                <c:pt idx="187">
                  <c:v>6.9147190079999997E-3</c:v>
                </c:pt>
                <c:pt idx="188">
                  <c:v>6.3034836199999996E-3</c:v>
                </c:pt>
                <c:pt idx="189">
                  <c:v>6.409578491000008E-3</c:v>
                </c:pt>
                <c:pt idx="190">
                  <c:v>6.3813906160000025E-3</c:v>
                </c:pt>
                <c:pt idx="191">
                  <c:v>6.3306945380000026E-3</c:v>
                </c:pt>
                <c:pt idx="192">
                  <c:v>6.0514444489999999E-3</c:v>
                </c:pt>
                <c:pt idx="193">
                  <c:v>5.8327913279999999E-3</c:v>
                </c:pt>
                <c:pt idx="194">
                  <c:v>5.7252896950000052E-3</c:v>
                </c:pt>
                <c:pt idx="195">
                  <c:v>5.8890711520000029E-3</c:v>
                </c:pt>
                <c:pt idx="196">
                  <c:v>5.7078734970000032E-3</c:v>
                </c:pt>
                <c:pt idx="197">
                  <c:v>5.4816599000000049E-3</c:v>
                </c:pt>
                <c:pt idx="198">
                  <c:v>5.3072092120000029E-3</c:v>
                </c:pt>
                <c:pt idx="199">
                  <c:v>5.5665252730000003E-3</c:v>
                </c:pt>
                <c:pt idx="200">
                  <c:v>5.2452143280000002E-3</c:v>
                </c:pt>
                <c:pt idx="201">
                  <c:v>5.909485742000003E-3</c:v>
                </c:pt>
                <c:pt idx="202">
                  <c:v>5.6268875489999953E-3</c:v>
                </c:pt>
                <c:pt idx="203">
                  <c:v>5.9612356130000028E-3</c:v>
                </c:pt>
                <c:pt idx="204">
                  <c:v>5.7598613200000055E-3</c:v>
                </c:pt>
                <c:pt idx="205">
                  <c:v>5.8667683040000054E-3</c:v>
                </c:pt>
                <c:pt idx="206">
                  <c:v>5.9314761310000049E-3</c:v>
                </c:pt>
                <c:pt idx="207">
                  <c:v>5.7122013530000026E-3</c:v>
                </c:pt>
                <c:pt idx="208">
                  <c:v>5.8907503259999997E-3</c:v>
                </c:pt>
                <c:pt idx="209">
                  <c:v>5.658488255E-3</c:v>
                </c:pt>
                <c:pt idx="210">
                  <c:v>5.8138491590000027E-3</c:v>
                </c:pt>
                <c:pt idx="211">
                  <c:v>5.8570862749999968E-3</c:v>
                </c:pt>
                <c:pt idx="212">
                  <c:v>6.001049187000008E-3</c:v>
                </c:pt>
                <c:pt idx="213">
                  <c:v>5.3603546689999972E-3</c:v>
                </c:pt>
                <c:pt idx="214">
                  <c:v>6.1501790769999971E-3</c:v>
                </c:pt>
                <c:pt idx="215">
                  <c:v>6.0582691800000078E-3</c:v>
                </c:pt>
                <c:pt idx="216">
                  <c:v>6.0545420269999973E-3</c:v>
                </c:pt>
                <c:pt idx="217">
                  <c:v>5.9816008430000032E-3</c:v>
                </c:pt>
                <c:pt idx="218">
                  <c:v>5.8276751079999996E-3</c:v>
                </c:pt>
                <c:pt idx="219">
                  <c:v>6.1481571759999997E-3</c:v>
                </c:pt>
                <c:pt idx="220">
                  <c:v>6.3829934220000027E-3</c:v>
                </c:pt>
                <c:pt idx="221">
                  <c:v>6.1879879800000002E-3</c:v>
                </c:pt>
                <c:pt idx="222">
                  <c:v>6.4929965880000003E-3</c:v>
                </c:pt>
                <c:pt idx="223">
                  <c:v>6.6425581460000001E-3</c:v>
                </c:pt>
                <c:pt idx="224">
                  <c:v>6.8142591040000053E-3</c:v>
                </c:pt>
                <c:pt idx="225">
                  <c:v>7.515463978000003E-3</c:v>
                </c:pt>
                <c:pt idx="226">
                  <c:v>7.5306613000000067E-3</c:v>
                </c:pt>
                <c:pt idx="227">
                  <c:v>8.3017274740000008E-3</c:v>
                </c:pt>
                <c:pt idx="228">
                  <c:v>8.4283696489999994E-3</c:v>
                </c:pt>
                <c:pt idx="229">
                  <c:v>9.6190953630000027E-3</c:v>
                </c:pt>
                <c:pt idx="230">
                  <c:v>1.0283469220000006E-2</c:v>
                </c:pt>
                <c:pt idx="231">
                  <c:v>1.1200066660000006E-2</c:v>
                </c:pt>
                <c:pt idx="232">
                  <c:v>1.1965840120000001E-2</c:v>
                </c:pt>
                <c:pt idx="233">
                  <c:v>1.3018387369999999E-2</c:v>
                </c:pt>
                <c:pt idx="234">
                  <c:v>1.4530211689999998E-2</c:v>
                </c:pt>
                <c:pt idx="235">
                  <c:v>1.626515575000001E-2</c:v>
                </c:pt>
                <c:pt idx="236">
                  <c:v>1.8268214540000001E-2</c:v>
                </c:pt>
                <c:pt idx="237">
                  <c:v>2.0446633920000002E-2</c:v>
                </c:pt>
                <c:pt idx="238">
                  <c:v>2.2818982600000013E-2</c:v>
                </c:pt>
                <c:pt idx="239">
                  <c:v>2.6108494029999998E-2</c:v>
                </c:pt>
                <c:pt idx="240">
                  <c:v>2.9714094470000001E-2</c:v>
                </c:pt>
                <c:pt idx="241">
                  <c:v>3.3506803209999998E-2</c:v>
                </c:pt>
                <c:pt idx="242">
                  <c:v>3.8932643830000002E-2</c:v>
                </c:pt>
                <c:pt idx="243">
                  <c:v>4.5366022740000032E-2</c:v>
                </c:pt>
                <c:pt idx="244">
                  <c:v>5.2212648090000022E-2</c:v>
                </c:pt>
                <c:pt idx="245">
                  <c:v>6.1458311979999986E-2</c:v>
                </c:pt>
                <c:pt idx="246">
                  <c:v>7.1700841190000003E-2</c:v>
                </c:pt>
                <c:pt idx="247">
                  <c:v>8.2819752399999988E-2</c:v>
                </c:pt>
                <c:pt idx="248">
                  <c:v>9.833870083E-2</c:v>
                </c:pt>
                <c:pt idx="249">
                  <c:v>0.11275903879999996</c:v>
                </c:pt>
                <c:pt idx="250">
                  <c:v>0.1317712218</c:v>
                </c:pt>
                <c:pt idx="251">
                  <c:v>0.15328867730000001</c:v>
                </c:pt>
                <c:pt idx="252">
                  <c:v>0.17926847930000009</c:v>
                </c:pt>
                <c:pt idx="253">
                  <c:v>0.20752121509999999</c:v>
                </c:pt>
                <c:pt idx="254">
                  <c:v>0.2379065752</c:v>
                </c:pt>
                <c:pt idx="255">
                  <c:v>0.26910844449999999</c:v>
                </c:pt>
                <c:pt idx="256">
                  <c:v>0.30505546930000033</c:v>
                </c:pt>
                <c:pt idx="257">
                  <c:v>0.34334576130000033</c:v>
                </c:pt>
                <c:pt idx="258">
                  <c:v>0.38956800100000033</c:v>
                </c:pt>
                <c:pt idx="259">
                  <c:v>0.42640638350000032</c:v>
                </c:pt>
                <c:pt idx="260">
                  <c:v>0.46111959219999998</c:v>
                </c:pt>
                <c:pt idx="261">
                  <c:v>0.49800056220000033</c:v>
                </c:pt>
                <c:pt idx="262">
                  <c:v>0.53197914360000031</c:v>
                </c:pt>
                <c:pt idx="263">
                  <c:v>0.56132906680000005</c:v>
                </c:pt>
                <c:pt idx="264">
                  <c:v>0.58194017409999999</c:v>
                </c:pt>
                <c:pt idx="265">
                  <c:v>0.59358805419999972</c:v>
                </c:pt>
                <c:pt idx="266">
                  <c:v>0.59842771289999996</c:v>
                </c:pt>
                <c:pt idx="267">
                  <c:v>0.59540319439999967</c:v>
                </c:pt>
                <c:pt idx="268">
                  <c:v>0.58372604849999998</c:v>
                </c:pt>
                <c:pt idx="269">
                  <c:v>0.56690764430000029</c:v>
                </c:pt>
                <c:pt idx="270">
                  <c:v>0.54560881850000065</c:v>
                </c:pt>
                <c:pt idx="271">
                  <c:v>0.52179545160000063</c:v>
                </c:pt>
                <c:pt idx="272">
                  <c:v>0.48969253899999998</c:v>
                </c:pt>
                <c:pt idx="273">
                  <c:v>0.45302924509999998</c:v>
                </c:pt>
                <c:pt idx="274">
                  <c:v>0.41372638940000017</c:v>
                </c:pt>
                <c:pt idx="275">
                  <c:v>0.37868565320000036</c:v>
                </c:pt>
                <c:pt idx="276">
                  <c:v>0.34866657850000016</c:v>
                </c:pt>
                <c:pt idx="277">
                  <c:v>0.31248819830000041</c:v>
                </c:pt>
                <c:pt idx="278">
                  <c:v>0.27922269700000024</c:v>
                </c:pt>
                <c:pt idx="279">
                  <c:v>0.25139915939999996</c:v>
                </c:pt>
                <c:pt idx="280">
                  <c:v>0.23000083860000001</c:v>
                </c:pt>
                <c:pt idx="281">
                  <c:v>0.21402001379999999</c:v>
                </c:pt>
                <c:pt idx="282">
                  <c:v>0.1973782033</c:v>
                </c:pt>
                <c:pt idx="283">
                  <c:v>0.18470856550000009</c:v>
                </c:pt>
                <c:pt idx="284">
                  <c:v>0.17396196720000001</c:v>
                </c:pt>
                <c:pt idx="285">
                  <c:v>0.16526795920000001</c:v>
                </c:pt>
                <c:pt idx="286">
                  <c:v>0.15974633400000021</c:v>
                </c:pt>
                <c:pt idx="287">
                  <c:v>0.15392951669999999</c:v>
                </c:pt>
                <c:pt idx="288">
                  <c:v>0.14912495019999999</c:v>
                </c:pt>
                <c:pt idx="289">
                  <c:v>0.14513544740000009</c:v>
                </c:pt>
                <c:pt idx="290">
                  <c:v>0.14198778570000009</c:v>
                </c:pt>
                <c:pt idx="291">
                  <c:v>0.14002056419999998</c:v>
                </c:pt>
                <c:pt idx="292">
                  <c:v>0.13751611110000009</c:v>
                </c:pt>
                <c:pt idx="293">
                  <c:v>0.13570645450000013</c:v>
                </c:pt>
                <c:pt idx="294">
                  <c:v>0.13433355089999999</c:v>
                </c:pt>
                <c:pt idx="295">
                  <c:v>0.1333779544</c:v>
                </c:pt>
                <c:pt idx="296">
                  <c:v>0.13279464839999999</c:v>
                </c:pt>
                <c:pt idx="297">
                  <c:v>0.13261194530000001</c:v>
                </c:pt>
                <c:pt idx="298">
                  <c:v>0.1332730651</c:v>
                </c:pt>
                <c:pt idx="299">
                  <c:v>0.13428819180000012</c:v>
                </c:pt>
                <c:pt idx="300">
                  <c:v>0.13592383270000008</c:v>
                </c:pt>
                <c:pt idx="301">
                  <c:v>0.13765938580000009</c:v>
                </c:pt>
                <c:pt idx="302">
                  <c:v>0.13972564039999999</c:v>
                </c:pt>
                <c:pt idx="303">
                  <c:v>0.14316517109999999</c:v>
                </c:pt>
                <c:pt idx="304">
                  <c:v>0.14676530660000009</c:v>
                </c:pt>
                <c:pt idx="305">
                  <c:v>0.15129700300000012</c:v>
                </c:pt>
                <c:pt idx="306">
                  <c:v>0.15522798900000012</c:v>
                </c:pt>
                <c:pt idx="307">
                  <c:v>0.15978232030000009</c:v>
                </c:pt>
                <c:pt idx="308">
                  <c:v>0.1647308022</c:v>
                </c:pt>
                <c:pt idx="309">
                  <c:v>0.16959242520000001</c:v>
                </c:pt>
                <c:pt idx="310">
                  <c:v>0.17577703300000008</c:v>
                </c:pt>
                <c:pt idx="311">
                  <c:v>0.18071132900000009</c:v>
                </c:pt>
                <c:pt idx="312">
                  <c:v>0.18653738500000017</c:v>
                </c:pt>
                <c:pt idx="313">
                  <c:v>0.19172993299999999</c:v>
                </c:pt>
                <c:pt idx="314">
                  <c:v>0.19762519000000001</c:v>
                </c:pt>
                <c:pt idx="315">
                  <c:v>0.20362119379999999</c:v>
                </c:pt>
                <c:pt idx="316">
                  <c:v>0.20901384950000013</c:v>
                </c:pt>
                <c:pt idx="317">
                  <c:v>0.21484422680000012</c:v>
                </c:pt>
                <c:pt idx="318">
                  <c:v>0.22006703910000008</c:v>
                </c:pt>
                <c:pt idx="319">
                  <c:v>0.22535543140000008</c:v>
                </c:pt>
                <c:pt idx="320">
                  <c:v>0.2313717603999999</c:v>
                </c:pt>
                <c:pt idx="321">
                  <c:v>0.2358589619</c:v>
                </c:pt>
                <c:pt idx="322">
                  <c:v>0.24189424510000013</c:v>
                </c:pt>
                <c:pt idx="323">
                  <c:v>0.24568209050000009</c:v>
                </c:pt>
                <c:pt idx="324">
                  <c:v>0.24991944430000018</c:v>
                </c:pt>
                <c:pt idx="325">
                  <c:v>0.25489369029999998</c:v>
                </c:pt>
                <c:pt idx="326">
                  <c:v>0.25867176060000002</c:v>
                </c:pt>
                <c:pt idx="327">
                  <c:v>0.2621614337</c:v>
                </c:pt>
                <c:pt idx="328">
                  <c:v>0.26643157010000001</c:v>
                </c:pt>
                <c:pt idx="329">
                  <c:v>0.26932835580000025</c:v>
                </c:pt>
                <c:pt idx="330">
                  <c:v>0.27199926970000016</c:v>
                </c:pt>
                <c:pt idx="331">
                  <c:v>0.27592816950000032</c:v>
                </c:pt>
                <c:pt idx="332">
                  <c:v>0.27793854480000002</c:v>
                </c:pt>
                <c:pt idx="333">
                  <c:v>0.28030085560000018</c:v>
                </c:pt>
                <c:pt idx="334">
                  <c:v>0.28224256630000016</c:v>
                </c:pt>
                <c:pt idx="335">
                  <c:v>0.2837430239</c:v>
                </c:pt>
                <c:pt idx="336">
                  <c:v>0.28542169930000033</c:v>
                </c:pt>
                <c:pt idx="337">
                  <c:v>0.28651359680000016</c:v>
                </c:pt>
                <c:pt idx="338">
                  <c:v>0.28700134160000002</c:v>
                </c:pt>
                <c:pt idx="339">
                  <c:v>0.28704014420000001</c:v>
                </c:pt>
                <c:pt idx="340">
                  <c:v>0.28762501480000002</c:v>
                </c:pt>
                <c:pt idx="341">
                  <c:v>0.28768068550000025</c:v>
                </c:pt>
                <c:pt idx="342">
                  <c:v>0.28723055120000002</c:v>
                </c:pt>
                <c:pt idx="343">
                  <c:v>0.28708678480000033</c:v>
                </c:pt>
                <c:pt idx="344">
                  <c:v>0.28670048710000018</c:v>
                </c:pt>
                <c:pt idx="345">
                  <c:v>0.28557440640000015</c:v>
                </c:pt>
                <c:pt idx="346">
                  <c:v>0.28480741380000024</c:v>
                </c:pt>
                <c:pt idx="347">
                  <c:v>0.28377535939999998</c:v>
                </c:pt>
                <c:pt idx="348">
                  <c:v>0.28272032740000008</c:v>
                </c:pt>
                <c:pt idx="349">
                  <c:v>0.28164291380000017</c:v>
                </c:pt>
                <c:pt idx="350">
                  <c:v>0.28006690740000018</c:v>
                </c:pt>
                <c:pt idx="351">
                  <c:v>0.27863296869999998</c:v>
                </c:pt>
                <c:pt idx="352">
                  <c:v>0.27658686040000025</c:v>
                </c:pt>
                <c:pt idx="353">
                  <c:v>0.27488601210000024</c:v>
                </c:pt>
                <c:pt idx="354">
                  <c:v>0.2734707892000004</c:v>
                </c:pt>
                <c:pt idx="355">
                  <c:v>0.27097603680000015</c:v>
                </c:pt>
                <c:pt idx="356">
                  <c:v>0.26943349840000003</c:v>
                </c:pt>
                <c:pt idx="357">
                  <c:v>0.26729574799999994</c:v>
                </c:pt>
                <c:pt idx="358">
                  <c:v>0.26547390220000017</c:v>
                </c:pt>
                <c:pt idx="359">
                  <c:v>0.26313042639999995</c:v>
                </c:pt>
                <c:pt idx="360">
                  <c:v>0.26103800540000005</c:v>
                </c:pt>
                <c:pt idx="361">
                  <c:v>0.25957813860000001</c:v>
                </c:pt>
                <c:pt idx="362">
                  <c:v>0.25803098079999998</c:v>
                </c:pt>
                <c:pt idx="363">
                  <c:v>0.2566081583</c:v>
                </c:pt>
                <c:pt idx="364">
                  <c:v>0.25603562590000001</c:v>
                </c:pt>
                <c:pt idx="365">
                  <c:v>0.25559103489999985</c:v>
                </c:pt>
                <c:pt idx="366">
                  <c:v>0.25526815649999984</c:v>
                </c:pt>
                <c:pt idx="367">
                  <c:v>0.25531044600000002</c:v>
                </c:pt>
                <c:pt idx="368">
                  <c:v>0.25653034449999984</c:v>
                </c:pt>
                <c:pt idx="369">
                  <c:v>0.2573356926</c:v>
                </c:pt>
                <c:pt idx="370">
                  <c:v>0.25868621469999997</c:v>
                </c:pt>
                <c:pt idx="371">
                  <c:v>0.26098418240000021</c:v>
                </c:pt>
                <c:pt idx="372">
                  <c:v>0.26420664789999998</c:v>
                </c:pt>
                <c:pt idx="373">
                  <c:v>0.26774761079999981</c:v>
                </c:pt>
                <c:pt idx="374">
                  <c:v>0.27090895180000024</c:v>
                </c:pt>
                <c:pt idx="375">
                  <c:v>0.27561813590000017</c:v>
                </c:pt>
                <c:pt idx="376">
                  <c:v>0.28101104500000001</c:v>
                </c:pt>
                <c:pt idx="377">
                  <c:v>0.28722915049999981</c:v>
                </c:pt>
                <c:pt idx="378">
                  <c:v>0.29395812750000017</c:v>
                </c:pt>
                <c:pt idx="379">
                  <c:v>0.30142953990000032</c:v>
                </c:pt>
                <c:pt idx="380">
                  <c:v>0.31088033320000047</c:v>
                </c:pt>
                <c:pt idx="381">
                  <c:v>0.32020094990000025</c:v>
                </c:pt>
                <c:pt idx="382">
                  <c:v>0.33240741490000025</c:v>
                </c:pt>
                <c:pt idx="383">
                  <c:v>0.34490990640000002</c:v>
                </c:pt>
                <c:pt idx="384">
                  <c:v>0.35850989820000018</c:v>
                </c:pt>
                <c:pt idx="385">
                  <c:v>0.37215051049999998</c:v>
                </c:pt>
                <c:pt idx="386">
                  <c:v>0.38603672390000032</c:v>
                </c:pt>
                <c:pt idx="387">
                  <c:v>0.40458717940000016</c:v>
                </c:pt>
                <c:pt idx="388">
                  <c:v>0.42057672140000024</c:v>
                </c:pt>
                <c:pt idx="389">
                  <c:v>0.43720561270000002</c:v>
                </c:pt>
                <c:pt idx="390">
                  <c:v>0.45420688390000025</c:v>
                </c:pt>
                <c:pt idx="391">
                  <c:v>0.47358030080000024</c:v>
                </c:pt>
                <c:pt idx="392">
                  <c:v>0.49272403120000025</c:v>
                </c:pt>
                <c:pt idx="393">
                  <c:v>0.51058983800000002</c:v>
                </c:pt>
                <c:pt idx="394">
                  <c:v>0.5284176468999997</c:v>
                </c:pt>
                <c:pt idx="395">
                  <c:v>0.54473930599999998</c:v>
                </c:pt>
                <c:pt idx="396">
                  <c:v>0.56396925450000035</c:v>
                </c:pt>
                <c:pt idx="397">
                  <c:v>0.58187627789999996</c:v>
                </c:pt>
                <c:pt idx="398">
                  <c:v>0.59714889530000004</c:v>
                </c:pt>
                <c:pt idx="399">
                  <c:v>0.61134779450000032</c:v>
                </c:pt>
                <c:pt idx="400">
                  <c:v>0.6280489564000008</c:v>
                </c:pt>
                <c:pt idx="401">
                  <c:v>0.64311754700000001</c:v>
                </c:pt>
                <c:pt idx="402">
                  <c:v>0.6577969193000005</c:v>
                </c:pt>
                <c:pt idx="403">
                  <c:v>0.66912621260000082</c:v>
                </c:pt>
                <c:pt idx="404">
                  <c:v>0.68212926389999995</c:v>
                </c:pt>
                <c:pt idx="405">
                  <c:v>0.69443726539999961</c:v>
                </c:pt>
                <c:pt idx="406">
                  <c:v>0.7065041661</c:v>
                </c:pt>
                <c:pt idx="407">
                  <c:v>0.71989601850000062</c:v>
                </c:pt>
                <c:pt idx="408">
                  <c:v>0.73257172110000002</c:v>
                </c:pt>
                <c:pt idx="409">
                  <c:v>0.74363756179999996</c:v>
                </c:pt>
                <c:pt idx="410">
                  <c:v>0.75453329089999999</c:v>
                </c:pt>
                <c:pt idx="411">
                  <c:v>0.76702070240000064</c:v>
                </c:pt>
                <c:pt idx="412">
                  <c:v>0.78040146830000001</c:v>
                </c:pt>
                <c:pt idx="413">
                  <c:v>0.78976106640000032</c:v>
                </c:pt>
                <c:pt idx="414">
                  <c:v>0.79821175339999995</c:v>
                </c:pt>
                <c:pt idx="415">
                  <c:v>0.80680114030000005</c:v>
                </c:pt>
                <c:pt idx="416">
                  <c:v>0.81272035840000034</c:v>
                </c:pt>
                <c:pt idx="417">
                  <c:v>0.81768679619999995</c:v>
                </c:pt>
                <c:pt idx="418">
                  <c:v>0.81899148230000063</c:v>
                </c:pt>
                <c:pt idx="419">
                  <c:v>0.8202453256000003</c:v>
                </c:pt>
                <c:pt idx="420">
                  <c:v>0.81947958469999993</c:v>
                </c:pt>
                <c:pt idx="421">
                  <c:v>0.81708103420000033</c:v>
                </c:pt>
                <c:pt idx="422">
                  <c:v>0.81342858079999969</c:v>
                </c:pt>
                <c:pt idx="423">
                  <c:v>0.80943727489999961</c:v>
                </c:pt>
                <c:pt idx="424">
                  <c:v>0.8039548993000003</c:v>
                </c:pt>
                <c:pt idx="425">
                  <c:v>0.79828864340000005</c:v>
                </c:pt>
                <c:pt idx="426">
                  <c:v>0.79161167140000033</c:v>
                </c:pt>
                <c:pt idx="427">
                  <c:v>0.78464561700000079</c:v>
                </c:pt>
                <c:pt idx="428">
                  <c:v>0.77589201930000062</c:v>
                </c:pt>
                <c:pt idx="429">
                  <c:v>0.76874136920000036</c:v>
                </c:pt>
                <c:pt idx="430">
                  <c:v>0.75683426860000036</c:v>
                </c:pt>
                <c:pt idx="431">
                  <c:v>0.7478349805000003</c:v>
                </c:pt>
                <c:pt idx="432">
                  <c:v>0.73655903340000051</c:v>
                </c:pt>
                <c:pt idx="433">
                  <c:v>0.72685498000000004</c:v>
                </c:pt>
                <c:pt idx="434">
                  <c:v>0.71852618459999962</c:v>
                </c:pt>
                <c:pt idx="435">
                  <c:v>0.70877325530000035</c:v>
                </c:pt>
                <c:pt idx="436">
                  <c:v>0.7007998824000008</c:v>
                </c:pt>
                <c:pt idx="437">
                  <c:v>0.69424408670000004</c:v>
                </c:pt>
                <c:pt idx="438">
                  <c:v>0.68760341410000037</c:v>
                </c:pt>
                <c:pt idx="439">
                  <c:v>0.68023669720000002</c:v>
                </c:pt>
                <c:pt idx="440">
                  <c:v>0.67392367120000063</c:v>
                </c:pt>
                <c:pt idx="441">
                  <c:v>0.66822278499999999</c:v>
                </c:pt>
                <c:pt idx="442">
                  <c:v>0.66037237640000035</c:v>
                </c:pt>
                <c:pt idx="443">
                  <c:v>0.65283721690000063</c:v>
                </c:pt>
                <c:pt idx="444">
                  <c:v>0.64164459710000066</c:v>
                </c:pt>
                <c:pt idx="445">
                  <c:v>0.63027268650000035</c:v>
                </c:pt>
                <c:pt idx="446">
                  <c:v>0.61951589579999999</c:v>
                </c:pt>
                <c:pt idx="447">
                  <c:v>0.60644268989999972</c:v>
                </c:pt>
                <c:pt idx="448">
                  <c:v>0.59508454799999966</c:v>
                </c:pt>
                <c:pt idx="449">
                  <c:v>0.58033144469999998</c:v>
                </c:pt>
                <c:pt idx="450">
                  <c:v>0.56550735240000005</c:v>
                </c:pt>
                <c:pt idx="451">
                  <c:v>0.55350184440000005</c:v>
                </c:pt>
                <c:pt idx="452">
                  <c:v>0.54075771570000009</c:v>
                </c:pt>
                <c:pt idx="453">
                  <c:v>0.5300628543</c:v>
                </c:pt>
                <c:pt idx="454">
                  <c:v>0.51815235609999999</c:v>
                </c:pt>
                <c:pt idx="455">
                  <c:v>0.50566190479999962</c:v>
                </c:pt>
                <c:pt idx="456">
                  <c:v>0.49587863680000033</c:v>
                </c:pt>
                <c:pt idx="457">
                  <c:v>0.48751547930000033</c:v>
                </c:pt>
                <c:pt idx="458">
                  <c:v>0.48093000050000001</c:v>
                </c:pt>
                <c:pt idx="459">
                  <c:v>0.47353509069999999</c:v>
                </c:pt>
                <c:pt idx="460">
                  <c:v>0.46769842509999998</c:v>
                </c:pt>
                <c:pt idx="461">
                  <c:v>0.46436038610000024</c:v>
                </c:pt>
                <c:pt idx="462">
                  <c:v>0.46152636410000025</c:v>
                </c:pt>
                <c:pt idx="463">
                  <c:v>0.46091496940000037</c:v>
                </c:pt>
                <c:pt idx="464">
                  <c:v>0.46200975779999998</c:v>
                </c:pt>
                <c:pt idx="465">
                  <c:v>0.46613082290000002</c:v>
                </c:pt>
                <c:pt idx="466">
                  <c:v>0.46999359130000018</c:v>
                </c:pt>
                <c:pt idx="467">
                  <c:v>0.47941118480000017</c:v>
                </c:pt>
                <c:pt idx="468">
                  <c:v>0.49090325829999998</c:v>
                </c:pt>
                <c:pt idx="469">
                  <c:v>0.5063859819999994</c:v>
                </c:pt>
                <c:pt idx="470">
                  <c:v>0.52167552710000031</c:v>
                </c:pt>
                <c:pt idx="471">
                  <c:v>0.5348446369000005</c:v>
                </c:pt>
                <c:pt idx="472">
                  <c:v>0.55455905200000033</c:v>
                </c:pt>
                <c:pt idx="473">
                  <c:v>0.58182537560000003</c:v>
                </c:pt>
                <c:pt idx="474">
                  <c:v>0.6110032201000003</c:v>
                </c:pt>
                <c:pt idx="475">
                  <c:v>0.63962584730000083</c:v>
                </c:pt>
                <c:pt idx="476">
                  <c:v>0.66296327110000031</c:v>
                </c:pt>
                <c:pt idx="477">
                  <c:v>0.69153183700000032</c:v>
                </c:pt>
                <c:pt idx="478">
                  <c:v>0.71844273810000003</c:v>
                </c:pt>
                <c:pt idx="479">
                  <c:v>0.74410420660000065</c:v>
                </c:pt>
                <c:pt idx="480">
                  <c:v>0.76793277260000048</c:v>
                </c:pt>
                <c:pt idx="481">
                  <c:v>0.78803229330000002</c:v>
                </c:pt>
                <c:pt idx="482">
                  <c:v>0.80921459200000001</c:v>
                </c:pt>
                <c:pt idx="483">
                  <c:v>0.83183968070000003</c:v>
                </c:pt>
                <c:pt idx="484">
                  <c:v>0.85481512550000005</c:v>
                </c:pt>
                <c:pt idx="485">
                  <c:v>0.88068878650000004</c:v>
                </c:pt>
                <c:pt idx="486">
                  <c:v>0.9032524824</c:v>
                </c:pt>
                <c:pt idx="487">
                  <c:v>0.93688386680000002</c:v>
                </c:pt>
                <c:pt idx="488">
                  <c:v>0.98393219709999968</c:v>
                </c:pt>
                <c:pt idx="489">
                  <c:v>1.0398336649999993</c:v>
                </c:pt>
                <c:pt idx="490">
                  <c:v>1.102642417</c:v>
                </c:pt>
                <c:pt idx="491">
                  <c:v>1.1873415709999999</c:v>
                </c:pt>
                <c:pt idx="492">
                  <c:v>1.2766747469999993</c:v>
                </c:pt>
                <c:pt idx="493">
                  <c:v>1.4001264569999992</c:v>
                </c:pt>
                <c:pt idx="494">
                  <c:v>1.535138965</c:v>
                </c:pt>
                <c:pt idx="495">
                  <c:v>1.6634539370000001</c:v>
                </c:pt>
                <c:pt idx="496">
                  <c:v>1.7977019549999993</c:v>
                </c:pt>
                <c:pt idx="497">
                  <c:v>1.9648908380000001</c:v>
                </c:pt>
                <c:pt idx="498">
                  <c:v>2.1514971259999998</c:v>
                </c:pt>
                <c:pt idx="499">
                  <c:v>2.3232572080000002</c:v>
                </c:pt>
                <c:pt idx="500">
                  <c:v>2.482539177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87C0-427C-84E3-6E1A80BF4995}"/>
            </c:ext>
          </c:extLst>
        </c:ser>
        <c:ser>
          <c:idx val="1"/>
          <c:order val="1"/>
          <c:tx>
            <c:strRef>
              <c:f>'[FA+Zn-TBut3PyP.xlsx]FA+Zn-TBut3PyP'!$M$1:$M$2</c:f>
              <c:strCache>
                <c:ptCount val="1"/>
                <c:pt idx="0">
                  <c:v>sample 5(dilution 20) Wavelength (nm)</c:v>
                </c:pt>
              </c:strCache>
            </c:strRef>
          </c:tx>
          <c:marker>
            <c:symbol val="none"/>
          </c:marker>
          <c:xVal>
            <c:numRef>
              <c:f>'[FA+Zn-TBut3PyP.xlsx]FA+Zn-TBut3PyP'!$K$3:$K$947</c:f>
              <c:numCache>
                <c:formatCode>General</c:formatCode>
                <c:ptCount val="945"/>
                <c:pt idx="0">
                  <c:v>700.00762939999936</c:v>
                </c:pt>
                <c:pt idx="1">
                  <c:v>698.99938960000031</c:v>
                </c:pt>
                <c:pt idx="2">
                  <c:v>697.99090579999961</c:v>
                </c:pt>
                <c:pt idx="3">
                  <c:v>697.01806639999961</c:v>
                </c:pt>
                <c:pt idx="4">
                  <c:v>696.00891109999998</c:v>
                </c:pt>
                <c:pt idx="5">
                  <c:v>694.99938960000031</c:v>
                </c:pt>
                <c:pt idx="6">
                  <c:v>693.98956299999998</c:v>
                </c:pt>
                <c:pt idx="7">
                  <c:v>693.0155029</c:v>
                </c:pt>
                <c:pt idx="8">
                  <c:v>692.00500490000002</c:v>
                </c:pt>
                <c:pt idx="9">
                  <c:v>690.99414060000004</c:v>
                </c:pt>
                <c:pt idx="10">
                  <c:v>689.98303220000037</c:v>
                </c:pt>
                <c:pt idx="11">
                  <c:v>689.00775150000004</c:v>
                </c:pt>
                <c:pt idx="12">
                  <c:v>687.9959106</c:v>
                </c:pt>
                <c:pt idx="13">
                  <c:v>686.98388670000031</c:v>
                </c:pt>
                <c:pt idx="14">
                  <c:v>686.0075683999994</c:v>
                </c:pt>
                <c:pt idx="15">
                  <c:v>684.99481200000002</c:v>
                </c:pt>
                <c:pt idx="16">
                  <c:v>684.01794429999961</c:v>
                </c:pt>
                <c:pt idx="17">
                  <c:v>683.00457759999995</c:v>
                </c:pt>
                <c:pt idx="18">
                  <c:v>681.99090579999961</c:v>
                </c:pt>
                <c:pt idx="19">
                  <c:v>681.01312259999997</c:v>
                </c:pt>
                <c:pt idx="20">
                  <c:v>679.99884030000032</c:v>
                </c:pt>
                <c:pt idx="21">
                  <c:v>678.98413089999997</c:v>
                </c:pt>
                <c:pt idx="22">
                  <c:v>678.00543210000001</c:v>
                </c:pt>
                <c:pt idx="23">
                  <c:v>676.99017330000004</c:v>
                </c:pt>
                <c:pt idx="24">
                  <c:v>676.01086429999998</c:v>
                </c:pt>
                <c:pt idx="25">
                  <c:v>674.99493410000002</c:v>
                </c:pt>
                <c:pt idx="26">
                  <c:v>674.01501459999997</c:v>
                </c:pt>
                <c:pt idx="27">
                  <c:v>672.99847409999995</c:v>
                </c:pt>
                <c:pt idx="28">
                  <c:v>672.01794429999961</c:v>
                </c:pt>
                <c:pt idx="29">
                  <c:v>671.00079349999999</c:v>
                </c:pt>
                <c:pt idx="30">
                  <c:v>669.9833984000004</c:v>
                </c:pt>
                <c:pt idx="31">
                  <c:v>669.00189209999996</c:v>
                </c:pt>
                <c:pt idx="32">
                  <c:v>667.98376460000031</c:v>
                </c:pt>
                <c:pt idx="33">
                  <c:v>667.0018311</c:v>
                </c:pt>
                <c:pt idx="34">
                  <c:v>665.98303220000037</c:v>
                </c:pt>
                <c:pt idx="35">
                  <c:v>665.00042719999965</c:v>
                </c:pt>
                <c:pt idx="36">
                  <c:v>664.0175780999997</c:v>
                </c:pt>
                <c:pt idx="37">
                  <c:v>662.9979247999994</c:v>
                </c:pt>
                <c:pt idx="38">
                  <c:v>662.01434329999995</c:v>
                </c:pt>
                <c:pt idx="39">
                  <c:v>660.99414060000004</c:v>
                </c:pt>
                <c:pt idx="40">
                  <c:v>660.01000979999969</c:v>
                </c:pt>
                <c:pt idx="41">
                  <c:v>658.9891967999996</c:v>
                </c:pt>
                <c:pt idx="42">
                  <c:v>658.00445560000003</c:v>
                </c:pt>
                <c:pt idx="43">
                  <c:v>656.98303220000037</c:v>
                </c:pt>
                <c:pt idx="44">
                  <c:v>655.99774170000001</c:v>
                </c:pt>
                <c:pt idx="45">
                  <c:v>655.01220699999965</c:v>
                </c:pt>
                <c:pt idx="46">
                  <c:v>653.98980710000001</c:v>
                </c:pt>
                <c:pt idx="47">
                  <c:v>653.00360109999997</c:v>
                </c:pt>
                <c:pt idx="48">
                  <c:v>652.01721189999944</c:v>
                </c:pt>
                <c:pt idx="49">
                  <c:v>650.99395749999996</c:v>
                </c:pt>
                <c:pt idx="50">
                  <c:v>650.00689699999998</c:v>
                </c:pt>
                <c:pt idx="51">
                  <c:v>648.98303220000037</c:v>
                </c:pt>
                <c:pt idx="52">
                  <c:v>647.99536130000001</c:v>
                </c:pt>
                <c:pt idx="53">
                  <c:v>647.00744629999997</c:v>
                </c:pt>
                <c:pt idx="54">
                  <c:v>645.98272709999969</c:v>
                </c:pt>
                <c:pt idx="55">
                  <c:v>644.99420169999996</c:v>
                </c:pt>
                <c:pt idx="56">
                  <c:v>644.00549320000005</c:v>
                </c:pt>
                <c:pt idx="57">
                  <c:v>643.0164794999996</c:v>
                </c:pt>
                <c:pt idx="58">
                  <c:v>641.99047849999999</c:v>
                </c:pt>
                <c:pt idx="59">
                  <c:v>641.0008544999996</c:v>
                </c:pt>
                <c:pt idx="60">
                  <c:v>640.01098630000001</c:v>
                </c:pt>
                <c:pt idx="61">
                  <c:v>638.98413089999997</c:v>
                </c:pt>
                <c:pt idx="62">
                  <c:v>637.99365230000001</c:v>
                </c:pt>
                <c:pt idx="63">
                  <c:v>637.00299069999971</c:v>
                </c:pt>
                <c:pt idx="64">
                  <c:v>636.0119019</c:v>
                </c:pt>
                <c:pt idx="65">
                  <c:v>634.98388670000031</c:v>
                </c:pt>
                <c:pt idx="66">
                  <c:v>633.99224849999939</c:v>
                </c:pt>
                <c:pt idx="67">
                  <c:v>633.00042719999965</c:v>
                </c:pt>
                <c:pt idx="68">
                  <c:v>632.00830080000003</c:v>
                </c:pt>
                <c:pt idx="69">
                  <c:v>631.01586909999969</c:v>
                </c:pt>
                <c:pt idx="70">
                  <c:v>629.98638919999996</c:v>
                </c:pt>
                <c:pt idx="71">
                  <c:v>628.99340819999998</c:v>
                </c:pt>
                <c:pt idx="72">
                  <c:v>628.00006099999996</c:v>
                </c:pt>
                <c:pt idx="73">
                  <c:v>627.00653079999961</c:v>
                </c:pt>
                <c:pt idx="74">
                  <c:v>626.01269529999968</c:v>
                </c:pt>
                <c:pt idx="75">
                  <c:v>624.98181150000005</c:v>
                </c:pt>
                <c:pt idx="76">
                  <c:v>623.98748779999971</c:v>
                </c:pt>
                <c:pt idx="77">
                  <c:v>622.99279790000003</c:v>
                </c:pt>
                <c:pt idx="78">
                  <c:v>621.9979247999994</c:v>
                </c:pt>
                <c:pt idx="79">
                  <c:v>621.00262449999946</c:v>
                </c:pt>
                <c:pt idx="80">
                  <c:v>620.00714109999967</c:v>
                </c:pt>
                <c:pt idx="81">
                  <c:v>619.01147460000004</c:v>
                </c:pt>
                <c:pt idx="82">
                  <c:v>618.01544190000004</c:v>
                </c:pt>
                <c:pt idx="83">
                  <c:v>616.98217769999997</c:v>
                </c:pt>
                <c:pt idx="84">
                  <c:v>615.98571779999997</c:v>
                </c:pt>
                <c:pt idx="85">
                  <c:v>614.98883060000048</c:v>
                </c:pt>
                <c:pt idx="86">
                  <c:v>613.99176030000001</c:v>
                </c:pt>
                <c:pt idx="87">
                  <c:v>612.9943237</c:v>
                </c:pt>
                <c:pt idx="88">
                  <c:v>611.99670409999999</c:v>
                </c:pt>
                <c:pt idx="89">
                  <c:v>610.99877930000036</c:v>
                </c:pt>
                <c:pt idx="90">
                  <c:v>610.00061039999969</c:v>
                </c:pt>
                <c:pt idx="91">
                  <c:v>609.0021362</c:v>
                </c:pt>
                <c:pt idx="92">
                  <c:v>608.00335689999997</c:v>
                </c:pt>
                <c:pt idx="93">
                  <c:v>607.00445560000003</c:v>
                </c:pt>
                <c:pt idx="94">
                  <c:v>606.00512699999967</c:v>
                </c:pt>
                <c:pt idx="95">
                  <c:v>605.0056763</c:v>
                </c:pt>
                <c:pt idx="96">
                  <c:v>604.00585939999996</c:v>
                </c:pt>
                <c:pt idx="97">
                  <c:v>603.00579830000004</c:v>
                </c:pt>
                <c:pt idx="98">
                  <c:v>602.00549320000005</c:v>
                </c:pt>
                <c:pt idx="99">
                  <c:v>601.00494379999998</c:v>
                </c:pt>
                <c:pt idx="100">
                  <c:v>600.0040894</c:v>
                </c:pt>
                <c:pt idx="101">
                  <c:v>599.00292969999953</c:v>
                </c:pt>
                <c:pt idx="102">
                  <c:v>598.00158690000001</c:v>
                </c:pt>
                <c:pt idx="103">
                  <c:v>596.99987790000034</c:v>
                </c:pt>
                <c:pt idx="104">
                  <c:v>595.99804689999996</c:v>
                </c:pt>
                <c:pt idx="105">
                  <c:v>594.9959106</c:v>
                </c:pt>
                <c:pt idx="106">
                  <c:v>593.99346920000005</c:v>
                </c:pt>
                <c:pt idx="107">
                  <c:v>592.99078369999995</c:v>
                </c:pt>
                <c:pt idx="108">
                  <c:v>591.98785399999997</c:v>
                </c:pt>
                <c:pt idx="109">
                  <c:v>590.98461909999969</c:v>
                </c:pt>
                <c:pt idx="110">
                  <c:v>590.01837160000036</c:v>
                </c:pt>
                <c:pt idx="111">
                  <c:v>589.01458739999998</c:v>
                </c:pt>
                <c:pt idx="112">
                  <c:v>588.01068120000002</c:v>
                </c:pt>
                <c:pt idx="113">
                  <c:v>587.00646969999968</c:v>
                </c:pt>
                <c:pt idx="114">
                  <c:v>586.00189209999996</c:v>
                </c:pt>
                <c:pt idx="115">
                  <c:v>584.99725339999952</c:v>
                </c:pt>
                <c:pt idx="116">
                  <c:v>583.9921875</c:v>
                </c:pt>
                <c:pt idx="117">
                  <c:v>582.98699950000002</c:v>
                </c:pt>
                <c:pt idx="118">
                  <c:v>581.98144530000002</c:v>
                </c:pt>
                <c:pt idx="119">
                  <c:v>581.01293950000002</c:v>
                </c:pt>
                <c:pt idx="120">
                  <c:v>580.00689699999998</c:v>
                </c:pt>
                <c:pt idx="121">
                  <c:v>579.00067139999999</c:v>
                </c:pt>
                <c:pt idx="122">
                  <c:v>577.9940796000003</c:v>
                </c:pt>
                <c:pt idx="123">
                  <c:v>576.98730469999998</c:v>
                </c:pt>
                <c:pt idx="124">
                  <c:v>576.0175780999997</c:v>
                </c:pt>
                <c:pt idx="125">
                  <c:v>575.01037599999995</c:v>
                </c:pt>
                <c:pt idx="126">
                  <c:v>574.00280759999998</c:v>
                </c:pt>
                <c:pt idx="127">
                  <c:v>572.99505620000002</c:v>
                </c:pt>
                <c:pt idx="128">
                  <c:v>571.98699950000002</c:v>
                </c:pt>
                <c:pt idx="129">
                  <c:v>571.01611329999969</c:v>
                </c:pt>
                <c:pt idx="130">
                  <c:v>570.0075072999997</c:v>
                </c:pt>
                <c:pt idx="131">
                  <c:v>568.99877930000036</c:v>
                </c:pt>
                <c:pt idx="132">
                  <c:v>567.98974610000005</c:v>
                </c:pt>
                <c:pt idx="133">
                  <c:v>567.01782229999969</c:v>
                </c:pt>
                <c:pt idx="134">
                  <c:v>566.00830080000003</c:v>
                </c:pt>
                <c:pt idx="135">
                  <c:v>564.99859619999961</c:v>
                </c:pt>
                <c:pt idx="136">
                  <c:v>563.98852539999996</c:v>
                </c:pt>
                <c:pt idx="137">
                  <c:v>563.0157471</c:v>
                </c:pt>
                <c:pt idx="138">
                  <c:v>562.00524899999971</c:v>
                </c:pt>
                <c:pt idx="139">
                  <c:v>560.99450679999961</c:v>
                </c:pt>
                <c:pt idx="140">
                  <c:v>559.98345949999998</c:v>
                </c:pt>
                <c:pt idx="141">
                  <c:v>559.0097046000003</c:v>
                </c:pt>
                <c:pt idx="142">
                  <c:v>557.99823000000004</c:v>
                </c:pt>
                <c:pt idx="143">
                  <c:v>556.98657230000003</c:v>
                </c:pt>
                <c:pt idx="144">
                  <c:v>556.01208499999996</c:v>
                </c:pt>
                <c:pt idx="145">
                  <c:v>554.99987790000034</c:v>
                </c:pt>
                <c:pt idx="146">
                  <c:v>553.98742679999953</c:v>
                </c:pt>
                <c:pt idx="147">
                  <c:v>553.01226809999935</c:v>
                </c:pt>
                <c:pt idx="148">
                  <c:v>551.99932860000001</c:v>
                </c:pt>
                <c:pt idx="149">
                  <c:v>550.98614499999996</c:v>
                </c:pt>
                <c:pt idx="150">
                  <c:v>550.01031490000003</c:v>
                </c:pt>
                <c:pt idx="151">
                  <c:v>548.99664309999969</c:v>
                </c:pt>
                <c:pt idx="152">
                  <c:v>547.98284909999961</c:v>
                </c:pt>
                <c:pt idx="153">
                  <c:v>547.00622559999965</c:v>
                </c:pt>
                <c:pt idx="154">
                  <c:v>545.99194339999997</c:v>
                </c:pt>
                <c:pt idx="155">
                  <c:v>545.01495360000001</c:v>
                </c:pt>
                <c:pt idx="156">
                  <c:v>544.00006099999996</c:v>
                </c:pt>
                <c:pt idx="157">
                  <c:v>542.98498540000003</c:v>
                </c:pt>
                <c:pt idx="158">
                  <c:v>542.00726319999944</c:v>
                </c:pt>
                <c:pt idx="159">
                  <c:v>540.99182129999997</c:v>
                </c:pt>
                <c:pt idx="160">
                  <c:v>540.01367189999996</c:v>
                </c:pt>
                <c:pt idx="161">
                  <c:v>538.99768069999971</c:v>
                </c:pt>
                <c:pt idx="162">
                  <c:v>537.98144530000002</c:v>
                </c:pt>
                <c:pt idx="163">
                  <c:v>537.00262449999946</c:v>
                </c:pt>
                <c:pt idx="164">
                  <c:v>535.98590090000005</c:v>
                </c:pt>
                <c:pt idx="165">
                  <c:v>535.00665279999964</c:v>
                </c:pt>
                <c:pt idx="166">
                  <c:v>533.98950200000002</c:v>
                </c:pt>
                <c:pt idx="167">
                  <c:v>533.00976560000004</c:v>
                </c:pt>
                <c:pt idx="168">
                  <c:v>531.99224849999939</c:v>
                </c:pt>
                <c:pt idx="169">
                  <c:v>531.01202389999946</c:v>
                </c:pt>
                <c:pt idx="170">
                  <c:v>529.9940186</c:v>
                </c:pt>
                <c:pt idx="171">
                  <c:v>529.01336670000001</c:v>
                </c:pt>
                <c:pt idx="172">
                  <c:v>527.99487300000033</c:v>
                </c:pt>
                <c:pt idx="173">
                  <c:v>527.01385500000004</c:v>
                </c:pt>
                <c:pt idx="174">
                  <c:v>525.99487300000033</c:v>
                </c:pt>
                <c:pt idx="175">
                  <c:v>525.01342769999997</c:v>
                </c:pt>
                <c:pt idx="176">
                  <c:v>523.99395749999996</c:v>
                </c:pt>
                <c:pt idx="177">
                  <c:v>523.01208499999996</c:v>
                </c:pt>
                <c:pt idx="178">
                  <c:v>521.9921875</c:v>
                </c:pt>
                <c:pt idx="179">
                  <c:v>521.00982669999996</c:v>
                </c:pt>
                <c:pt idx="180">
                  <c:v>519.98956299999998</c:v>
                </c:pt>
                <c:pt idx="181">
                  <c:v>519.00677489999998</c:v>
                </c:pt>
                <c:pt idx="182">
                  <c:v>517.9860228999994</c:v>
                </c:pt>
                <c:pt idx="183">
                  <c:v>517.00280759999998</c:v>
                </c:pt>
                <c:pt idx="184">
                  <c:v>515.98150629999998</c:v>
                </c:pt>
                <c:pt idx="185">
                  <c:v>514.9979247999994</c:v>
                </c:pt>
                <c:pt idx="186">
                  <c:v>514.01403809999999</c:v>
                </c:pt>
                <c:pt idx="187">
                  <c:v>512.99224849999939</c:v>
                </c:pt>
                <c:pt idx="188">
                  <c:v>512.00799559999996</c:v>
                </c:pt>
                <c:pt idx="189">
                  <c:v>510.98562619999996</c:v>
                </c:pt>
                <c:pt idx="190">
                  <c:v>510.000946</c:v>
                </c:pt>
                <c:pt idx="191">
                  <c:v>509.01608279999999</c:v>
                </c:pt>
                <c:pt idx="192">
                  <c:v>507.99304199999983</c:v>
                </c:pt>
                <c:pt idx="193">
                  <c:v>507.00772089999998</c:v>
                </c:pt>
                <c:pt idx="194">
                  <c:v>505.98428339999998</c:v>
                </c:pt>
                <c:pt idx="195">
                  <c:v>504.99859619999978</c:v>
                </c:pt>
                <c:pt idx="196">
                  <c:v>504.01266479999998</c:v>
                </c:pt>
                <c:pt idx="197">
                  <c:v>502.98855589999977</c:v>
                </c:pt>
                <c:pt idx="198">
                  <c:v>502.00222780000001</c:v>
                </c:pt>
                <c:pt idx="199">
                  <c:v>501.015625</c:v>
                </c:pt>
                <c:pt idx="200">
                  <c:v>499.99087519999995</c:v>
                </c:pt>
                <c:pt idx="201">
                  <c:v>499.0039673</c:v>
                </c:pt>
                <c:pt idx="202">
                  <c:v>498.01672359999981</c:v>
                </c:pt>
                <c:pt idx="203">
                  <c:v>496.99139399999967</c:v>
                </c:pt>
                <c:pt idx="204">
                  <c:v>496.00378419999998</c:v>
                </c:pt>
                <c:pt idx="205">
                  <c:v>495.01599119999997</c:v>
                </c:pt>
                <c:pt idx="206">
                  <c:v>493.99005129999983</c:v>
                </c:pt>
                <c:pt idx="207">
                  <c:v>493.0018005</c:v>
                </c:pt>
                <c:pt idx="208">
                  <c:v>492.01336669999995</c:v>
                </c:pt>
                <c:pt idx="209">
                  <c:v>490.9867858999998</c:v>
                </c:pt>
                <c:pt idx="210">
                  <c:v>489.99795529999983</c:v>
                </c:pt>
                <c:pt idx="211">
                  <c:v>489.00897219999996</c:v>
                </c:pt>
                <c:pt idx="212">
                  <c:v>487.98162839999981</c:v>
                </c:pt>
                <c:pt idx="213">
                  <c:v>486.99224849999985</c:v>
                </c:pt>
                <c:pt idx="214">
                  <c:v>486.00262450000002</c:v>
                </c:pt>
                <c:pt idx="215">
                  <c:v>485.01281739999996</c:v>
                </c:pt>
                <c:pt idx="216">
                  <c:v>483.98474119999997</c:v>
                </c:pt>
                <c:pt idx="217">
                  <c:v>482.9944762999998</c:v>
                </c:pt>
                <c:pt idx="218">
                  <c:v>482.00402830000002</c:v>
                </c:pt>
                <c:pt idx="219">
                  <c:v>481.01345829999985</c:v>
                </c:pt>
                <c:pt idx="220">
                  <c:v>479.9845886</c:v>
                </c:pt>
                <c:pt idx="221">
                  <c:v>478.99353029999963</c:v>
                </c:pt>
                <c:pt idx="222">
                  <c:v>478.00234989999996</c:v>
                </c:pt>
                <c:pt idx="223">
                  <c:v>477.01095579999981</c:v>
                </c:pt>
                <c:pt idx="224">
                  <c:v>475.98117069999978</c:v>
                </c:pt>
                <c:pt idx="225">
                  <c:v>474.98937989999979</c:v>
                </c:pt>
                <c:pt idx="226">
                  <c:v>473.99737549999963</c:v>
                </c:pt>
                <c:pt idx="227">
                  <c:v>473.00518799999981</c:v>
                </c:pt>
                <c:pt idx="228">
                  <c:v>472.01281739999996</c:v>
                </c:pt>
                <c:pt idx="229">
                  <c:v>470.98211669999978</c:v>
                </c:pt>
                <c:pt idx="230">
                  <c:v>469.9892883</c:v>
                </c:pt>
                <c:pt idx="231">
                  <c:v>468.99633789999962</c:v>
                </c:pt>
                <c:pt idx="232">
                  <c:v>468.00323489999994</c:v>
                </c:pt>
                <c:pt idx="233">
                  <c:v>467.00982670000002</c:v>
                </c:pt>
                <c:pt idx="234">
                  <c:v>466.01635739999978</c:v>
                </c:pt>
                <c:pt idx="235">
                  <c:v>464.98443599999985</c:v>
                </c:pt>
                <c:pt idx="236">
                  <c:v>463.99044799999984</c:v>
                </c:pt>
                <c:pt idx="237">
                  <c:v>462.99639889999963</c:v>
                </c:pt>
                <c:pt idx="238">
                  <c:v>462.00210569999996</c:v>
                </c:pt>
                <c:pt idx="239">
                  <c:v>461.00759889999995</c:v>
                </c:pt>
                <c:pt idx="240">
                  <c:v>460.01293949999985</c:v>
                </c:pt>
                <c:pt idx="241">
                  <c:v>459.01809689999999</c:v>
                </c:pt>
                <c:pt idx="242">
                  <c:v>457.98468020000001</c:v>
                </c:pt>
                <c:pt idx="243">
                  <c:v>456.98950199999985</c:v>
                </c:pt>
                <c:pt idx="244">
                  <c:v>455.99407959999985</c:v>
                </c:pt>
                <c:pt idx="245">
                  <c:v>454.99850459999976</c:v>
                </c:pt>
                <c:pt idx="246">
                  <c:v>454.00262450000002</c:v>
                </c:pt>
                <c:pt idx="247">
                  <c:v>453.00665279999993</c:v>
                </c:pt>
                <c:pt idx="248">
                  <c:v>452.01055909999985</c:v>
                </c:pt>
                <c:pt idx="249">
                  <c:v>451.01416020000005</c:v>
                </c:pt>
                <c:pt idx="250">
                  <c:v>450.01760860000002</c:v>
                </c:pt>
                <c:pt idx="251">
                  <c:v>448.98260499999981</c:v>
                </c:pt>
                <c:pt idx="252">
                  <c:v>447.98565669999999</c:v>
                </c:pt>
                <c:pt idx="253">
                  <c:v>446.9885863999998</c:v>
                </c:pt>
                <c:pt idx="254">
                  <c:v>445.99127199999964</c:v>
                </c:pt>
                <c:pt idx="255">
                  <c:v>444.99386600000003</c:v>
                </c:pt>
                <c:pt idx="256">
                  <c:v>443.99624629999977</c:v>
                </c:pt>
                <c:pt idx="257">
                  <c:v>442.9984435999998</c:v>
                </c:pt>
                <c:pt idx="258">
                  <c:v>442.00039669999995</c:v>
                </c:pt>
                <c:pt idx="259">
                  <c:v>441.00225829999999</c:v>
                </c:pt>
                <c:pt idx="260">
                  <c:v>440.00390629999993</c:v>
                </c:pt>
                <c:pt idx="261">
                  <c:v>439.00537109999999</c:v>
                </c:pt>
                <c:pt idx="262">
                  <c:v>438.00665279999993</c:v>
                </c:pt>
                <c:pt idx="263">
                  <c:v>437.00772089999998</c:v>
                </c:pt>
                <c:pt idx="264">
                  <c:v>436.00872799999985</c:v>
                </c:pt>
                <c:pt idx="265">
                  <c:v>435.00939939999995</c:v>
                </c:pt>
                <c:pt idx="266">
                  <c:v>434.01000979999981</c:v>
                </c:pt>
                <c:pt idx="267">
                  <c:v>433.01040649999999</c:v>
                </c:pt>
                <c:pt idx="268">
                  <c:v>432.01068120000002</c:v>
                </c:pt>
                <c:pt idx="269">
                  <c:v>431.01068120000002</c:v>
                </c:pt>
                <c:pt idx="270">
                  <c:v>430.01055909999985</c:v>
                </c:pt>
                <c:pt idx="271">
                  <c:v>429.01028440000005</c:v>
                </c:pt>
                <c:pt idx="272">
                  <c:v>428.00976559999998</c:v>
                </c:pt>
                <c:pt idx="273">
                  <c:v>427.00909420000005</c:v>
                </c:pt>
                <c:pt idx="274">
                  <c:v>426.0083007999998</c:v>
                </c:pt>
                <c:pt idx="275">
                  <c:v>425.00729370000005</c:v>
                </c:pt>
                <c:pt idx="276">
                  <c:v>424.00610349999977</c:v>
                </c:pt>
                <c:pt idx="277">
                  <c:v>423.00476070000002</c:v>
                </c:pt>
                <c:pt idx="278">
                  <c:v>422.00326539999998</c:v>
                </c:pt>
                <c:pt idx="279">
                  <c:v>421.00152589999999</c:v>
                </c:pt>
                <c:pt idx="280">
                  <c:v>419.99966430000001</c:v>
                </c:pt>
                <c:pt idx="281">
                  <c:v>418.99765009999999</c:v>
                </c:pt>
                <c:pt idx="282">
                  <c:v>417.99548339999996</c:v>
                </c:pt>
                <c:pt idx="283">
                  <c:v>416.99307249999964</c:v>
                </c:pt>
                <c:pt idx="284">
                  <c:v>415.99050899999963</c:v>
                </c:pt>
                <c:pt idx="285">
                  <c:v>414.98782349999999</c:v>
                </c:pt>
                <c:pt idx="286">
                  <c:v>413.98498540000003</c:v>
                </c:pt>
                <c:pt idx="287">
                  <c:v>412.98190309999984</c:v>
                </c:pt>
                <c:pt idx="288">
                  <c:v>412.01721189999995</c:v>
                </c:pt>
                <c:pt idx="289">
                  <c:v>411.01385499999981</c:v>
                </c:pt>
                <c:pt idx="290">
                  <c:v>410.01031489999986</c:v>
                </c:pt>
                <c:pt idx="291">
                  <c:v>409.00656129999999</c:v>
                </c:pt>
                <c:pt idx="292">
                  <c:v>408.00271609999999</c:v>
                </c:pt>
                <c:pt idx="293">
                  <c:v>406.99865719999985</c:v>
                </c:pt>
                <c:pt idx="294">
                  <c:v>405.9944762999998</c:v>
                </c:pt>
                <c:pt idx="295">
                  <c:v>404.99005129999983</c:v>
                </c:pt>
                <c:pt idx="296">
                  <c:v>403.98553469999979</c:v>
                </c:pt>
                <c:pt idx="297">
                  <c:v>402.98083499999984</c:v>
                </c:pt>
                <c:pt idx="298">
                  <c:v>402.01458739999998</c:v>
                </c:pt>
                <c:pt idx="299">
                  <c:v>401.00955199999999</c:v>
                </c:pt>
                <c:pt idx="300">
                  <c:v>400.00436400000001</c:v>
                </c:pt>
                <c:pt idx="301">
                  <c:v>398.99902339999994</c:v>
                </c:pt>
                <c:pt idx="302">
                  <c:v>397.99349979999977</c:v>
                </c:pt>
                <c:pt idx="303">
                  <c:v>396.98782349999999</c:v>
                </c:pt>
                <c:pt idx="304">
                  <c:v>395.98199459999984</c:v>
                </c:pt>
                <c:pt idx="305">
                  <c:v>395.0146484</c:v>
                </c:pt>
                <c:pt idx="306">
                  <c:v>394.00848390000004</c:v>
                </c:pt>
                <c:pt idx="307">
                  <c:v>393.00219729999981</c:v>
                </c:pt>
                <c:pt idx="308">
                  <c:v>391.99569699999984</c:v>
                </c:pt>
                <c:pt idx="309">
                  <c:v>390.98904419999997</c:v>
                </c:pt>
                <c:pt idx="310">
                  <c:v>389.98223879999983</c:v>
                </c:pt>
                <c:pt idx="311">
                  <c:v>389.01403809999999</c:v>
                </c:pt>
                <c:pt idx="312">
                  <c:v>388.00689699999981</c:v>
                </c:pt>
                <c:pt idx="313">
                  <c:v>386.99966430000001</c:v>
                </c:pt>
                <c:pt idx="314">
                  <c:v>385.99221799999964</c:v>
                </c:pt>
                <c:pt idx="315">
                  <c:v>384.98464969999998</c:v>
                </c:pt>
                <c:pt idx="316">
                  <c:v>384.01565549999981</c:v>
                </c:pt>
                <c:pt idx="317">
                  <c:v>383.00775149999993</c:v>
                </c:pt>
                <c:pt idx="318">
                  <c:v>381.99972529999985</c:v>
                </c:pt>
                <c:pt idx="319">
                  <c:v>380.99151609999967</c:v>
                </c:pt>
                <c:pt idx="320">
                  <c:v>379.98315429999968</c:v>
                </c:pt>
                <c:pt idx="321">
                  <c:v>379.01345829999985</c:v>
                </c:pt>
                <c:pt idx="322">
                  <c:v>378.00479130000002</c:v>
                </c:pt>
                <c:pt idx="323">
                  <c:v>376.99597169999993</c:v>
                </c:pt>
                <c:pt idx="324">
                  <c:v>375.98702999999983</c:v>
                </c:pt>
                <c:pt idx="325">
                  <c:v>375.0166931</c:v>
                </c:pt>
                <c:pt idx="326">
                  <c:v>374.00741579999999</c:v>
                </c:pt>
                <c:pt idx="327">
                  <c:v>372.99801639999964</c:v>
                </c:pt>
                <c:pt idx="328">
                  <c:v>371.98843379999977</c:v>
                </c:pt>
                <c:pt idx="329">
                  <c:v>371.0175476</c:v>
                </c:pt>
                <c:pt idx="330">
                  <c:v>370.0076904</c:v>
                </c:pt>
                <c:pt idx="331">
                  <c:v>368.99765009999999</c:v>
                </c:pt>
                <c:pt idx="332">
                  <c:v>367.98745729999985</c:v>
                </c:pt>
                <c:pt idx="333">
                  <c:v>367.01602169999995</c:v>
                </c:pt>
                <c:pt idx="334">
                  <c:v>366.00555419999995</c:v>
                </c:pt>
                <c:pt idx="335">
                  <c:v>364.99493409999985</c:v>
                </c:pt>
                <c:pt idx="336">
                  <c:v>363.98419189999993</c:v>
                </c:pt>
                <c:pt idx="337">
                  <c:v>363.01217649999984</c:v>
                </c:pt>
                <c:pt idx="338">
                  <c:v>362.00109859999981</c:v>
                </c:pt>
                <c:pt idx="339">
                  <c:v>360.98989870000003</c:v>
                </c:pt>
                <c:pt idx="340">
                  <c:v>360.0174561</c:v>
                </c:pt>
                <c:pt idx="341">
                  <c:v>359.0059814</c:v>
                </c:pt>
                <c:pt idx="342">
                  <c:v>357.99432369999994</c:v>
                </c:pt>
                <c:pt idx="343">
                  <c:v>356.98257449999977</c:v>
                </c:pt>
                <c:pt idx="344">
                  <c:v>356.00952150000001</c:v>
                </c:pt>
                <c:pt idx="345">
                  <c:v>354.9974669999998</c:v>
                </c:pt>
                <c:pt idx="346">
                  <c:v>353.98525999999964</c:v>
                </c:pt>
                <c:pt idx="347">
                  <c:v>353.0118713</c:v>
                </c:pt>
                <c:pt idx="348">
                  <c:v>351.9993895999998</c:v>
                </c:pt>
                <c:pt idx="349">
                  <c:v>350.98675539999977</c:v>
                </c:pt>
                <c:pt idx="350">
                  <c:v>350.01290889999996</c:v>
                </c:pt>
                <c:pt idx="351">
                  <c:v>348.99996949999985</c:v>
                </c:pt>
                <c:pt idx="352">
                  <c:v>347.98693849999961</c:v>
                </c:pt>
                <c:pt idx="353">
                  <c:v>347.0127258</c:v>
                </c:pt>
                <c:pt idx="354">
                  <c:v>345.99935909999977</c:v>
                </c:pt>
                <c:pt idx="355">
                  <c:v>344.98590089999999</c:v>
                </c:pt>
                <c:pt idx="356">
                  <c:v>344.01123049999984</c:v>
                </c:pt>
                <c:pt idx="357">
                  <c:v>342.9974975999998</c:v>
                </c:pt>
                <c:pt idx="358">
                  <c:v>341.98361209999985</c:v>
                </c:pt>
                <c:pt idx="359">
                  <c:v>341.00860599999999</c:v>
                </c:pt>
                <c:pt idx="360">
                  <c:v>339.99444579999999</c:v>
                </c:pt>
                <c:pt idx="361">
                  <c:v>339.01913449999984</c:v>
                </c:pt>
                <c:pt idx="362">
                  <c:v>338.0046997</c:v>
                </c:pt>
                <c:pt idx="363">
                  <c:v>336.99014279999983</c:v>
                </c:pt>
                <c:pt idx="364">
                  <c:v>336.01446529999998</c:v>
                </c:pt>
                <c:pt idx="365">
                  <c:v>334.99960329999999</c:v>
                </c:pt>
                <c:pt idx="366">
                  <c:v>333.98464969999998</c:v>
                </c:pt>
                <c:pt idx="367">
                  <c:v>333.00854489999995</c:v>
                </c:pt>
                <c:pt idx="368">
                  <c:v>331.99331669999964</c:v>
                </c:pt>
                <c:pt idx="369">
                  <c:v>331.01699829999984</c:v>
                </c:pt>
                <c:pt idx="370">
                  <c:v>330.00149539999995</c:v>
                </c:pt>
                <c:pt idx="371">
                  <c:v>328.98583979999984</c:v>
                </c:pt>
                <c:pt idx="372">
                  <c:v>328.0091248</c:v>
                </c:pt>
                <c:pt idx="373">
                  <c:v>326.99319459999964</c:v>
                </c:pt>
                <c:pt idx="374">
                  <c:v>326.01626589999995</c:v>
                </c:pt>
                <c:pt idx="375">
                  <c:v>325.00009160000002</c:v>
                </c:pt>
                <c:pt idx="376">
                  <c:v>323.9837951999998</c:v>
                </c:pt>
                <c:pt idx="377">
                  <c:v>323.00643919999999</c:v>
                </c:pt>
                <c:pt idx="378">
                  <c:v>321.98989870000003</c:v>
                </c:pt>
                <c:pt idx="379">
                  <c:v>321.01232909999999</c:v>
                </c:pt>
                <c:pt idx="380">
                  <c:v>319.99551389999976</c:v>
                </c:pt>
                <c:pt idx="381">
                  <c:v>319.0176697</c:v>
                </c:pt>
                <c:pt idx="382">
                  <c:v>318.00061040000003</c:v>
                </c:pt>
                <c:pt idx="383">
                  <c:v>316.98339839999966</c:v>
                </c:pt>
                <c:pt idx="384">
                  <c:v>316.00521849999984</c:v>
                </c:pt>
                <c:pt idx="385">
                  <c:v>314.98770139999999</c:v>
                </c:pt>
                <c:pt idx="386">
                  <c:v>314.00927730000001</c:v>
                </c:pt>
                <c:pt idx="387">
                  <c:v>312.9916076999998</c:v>
                </c:pt>
                <c:pt idx="388">
                  <c:v>312.01290889999996</c:v>
                </c:pt>
                <c:pt idx="389">
                  <c:v>310.99490359999999</c:v>
                </c:pt>
                <c:pt idx="390">
                  <c:v>310.01599119999997</c:v>
                </c:pt>
                <c:pt idx="391">
                  <c:v>308.99783329999985</c:v>
                </c:pt>
                <c:pt idx="392">
                  <c:v>308.01867679999981</c:v>
                </c:pt>
                <c:pt idx="393">
                  <c:v>307.00018310000002</c:v>
                </c:pt>
                <c:pt idx="394">
                  <c:v>305.98162839999981</c:v>
                </c:pt>
                <c:pt idx="395">
                  <c:v>305.00213619999994</c:v>
                </c:pt>
                <c:pt idx="396">
                  <c:v>303.98330689999977</c:v>
                </c:pt>
                <c:pt idx="397">
                  <c:v>303.00353999999976</c:v>
                </c:pt>
                <c:pt idx="398">
                  <c:v>301.98452759999981</c:v>
                </c:pt>
                <c:pt idx="399">
                  <c:v>301.00451659999999</c:v>
                </c:pt>
                <c:pt idx="400">
                  <c:v>299.98519899999968</c:v>
                </c:pt>
                <c:pt idx="401">
                  <c:v>299.00497439999998</c:v>
                </c:pt>
                <c:pt idx="402">
                  <c:v>297.9854431</c:v>
                </c:pt>
                <c:pt idx="403">
                  <c:v>297.00500489999996</c:v>
                </c:pt>
                <c:pt idx="404">
                  <c:v>295.98522949999983</c:v>
                </c:pt>
                <c:pt idx="405">
                  <c:v>295.00454710000002</c:v>
                </c:pt>
                <c:pt idx="406">
                  <c:v>293.98452759999981</c:v>
                </c:pt>
                <c:pt idx="407">
                  <c:v>293.00363160000001</c:v>
                </c:pt>
                <c:pt idx="408">
                  <c:v>291.98339839999966</c:v>
                </c:pt>
                <c:pt idx="409">
                  <c:v>291.00228879999997</c:v>
                </c:pt>
                <c:pt idx="410">
                  <c:v>289.98178099999984</c:v>
                </c:pt>
                <c:pt idx="411">
                  <c:v>289.00042720000005</c:v>
                </c:pt>
                <c:pt idx="412">
                  <c:v>288.01895139999999</c:v>
                </c:pt>
                <c:pt idx="413">
                  <c:v>286.99813839999962</c:v>
                </c:pt>
                <c:pt idx="414">
                  <c:v>286.01650999999964</c:v>
                </c:pt>
                <c:pt idx="415">
                  <c:v>284.99542239999994</c:v>
                </c:pt>
                <c:pt idx="416">
                  <c:v>284.01351929999964</c:v>
                </c:pt>
                <c:pt idx="417">
                  <c:v>282.99224849999985</c:v>
                </c:pt>
                <c:pt idx="418">
                  <c:v>282.01013179999984</c:v>
                </c:pt>
                <c:pt idx="419">
                  <c:v>280.98861689999978</c:v>
                </c:pt>
                <c:pt idx="420">
                  <c:v>280.00628660000001</c:v>
                </c:pt>
                <c:pt idx="421">
                  <c:v>278.98452759999981</c:v>
                </c:pt>
                <c:pt idx="422">
                  <c:v>278.00201419999996</c:v>
                </c:pt>
                <c:pt idx="423">
                  <c:v>277.0193481</c:v>
                </c:pt>
                <c:pt idx="424">
                  <c:v>275.99728389999996</c:v>
                </c:pt>
                <c:pt idx="425">
                  <c:v>275.01446529999998</c:v>
                </c:pt>
                <c:pt idx="426">
                  <c:v>273.99215699999968</c:v>
                </c:pt>
                <c:pt idx="427">
                  <c:v>273.00906370000001</c:v>
                </c:pt>
                <c:pt idx="428">
                  <c:v>271.98657229999964</c:v>
                </c:pt>
                <c:pt idx="429">
                  <c:v>271.00329589999996</c:v>
                </c:pt>
                <c:pt idx="430">
                  <c:v>269.98059079999985</c:v>
                </c:pt>
                <c:pt idx="431">
                  <c:v>268.99710079999977</c:v>
                </c:pt>
                <c:pt idx="432">
                  <c:v>268.0134888</c:v>
                </c:pt>
                <c:pt idx="433">
                  <c:v>266.99047849999977</c:v>
                </c:pt>
                <c:pt idx="434">
                  <c:v>266.00668330000002</c:v>
                </c:pt>
                <c:pt idx="435">
                  <c:v>264.98339839999966</c:v>
                </c:pt>
                <c:pt idx="436">
                  <c:v>263.99942019999997</c:v>
                </c:pt>
                <c:pt idx="437">
                  <c:v>263.01528930000001</c:v>
                </c:pt>
                <c:pt idx="438">
                  <c:v>261.99176029999984</c:v>
                </c:pt>
                <c:pt idx="439">
                  <c:v>261.00744630000008</c:v>
                </c:pt>
                <c:pt idx="440">
                  <c:v>259.98367309999981</c:v>
                </c:pt>
                <c:pt idx="441">
                  <c:v>258.99914549999977</c:v>
                </c:pt>
                <c:pt idx="442">
                  <c:v>258.01458739999998</c:v>
                </c:pt>
                <c:pt idx="443">
                  <c:v>256.99047849999977</c:v>
                </c:pt>
                <c:pt idx="444">
                  <c:v>256.0056763</c:v>
                </c:pt>
                <c:pt idx="445">
                  <c:v>254.98139950000009</c:v>
                </c:pt>
                <c:pt idx="446">
                  <c:v>253.99639890000009</c:v>
                </c:pt>
                <c:pt idx="447">
                  <c:v>253.01130680000009</c:v>
                </c:pt>
                <c:pt idx="448">
                  <c:v>251.98669430000001</c:v>
                </c:pt>
                <c:pt idx="449">
                  <c:v>251.00143430000008</c:v>
                </c:pt>
                <c:pt idx="450">
                  <c:v>250.01603700000001</c:v>
                </c:pt>
                <c:pt idx="451">
                  <c:v>248.99116519999998</c:v>
                </c:pt>
                <c:pt idx="452">
                  <c:v>248.00559999999999</c:v>
                </c:pt>
                <c:pt idx="453">
                  <c:v>246.98049930000013</c:v>
                </c:pt>
                <c:pt idx="454">
                  <c:v>245.99473569999998</c:v>
                </c:pt>
                <c:pt idx="455">
                  <c:v>245.0088959</c:v>
                </c:pt>
                <c:pt idx="456">
                  <c:v>243.9835205</c:v>
                </c:pt>
                <c:pt idx="457">
                  <c:v>242.99748230000009</c:v>
                </c:pt>
                <c:pt idx="458">
                  <c:v>242.01135249999999</c:v>
                </c:pt>
                <c:pt idx="459">
                  <c:v>240.98567199999999</c:v>
                </c:pt>
                <c:pt idx="460">
                  <c:v>239.99932860000001</c:v>
                </c:pt>
                <c:pt idx="461">
                  <c:v>239.01295469999991</c:v>
                </c:pt>
                <c:pt idx="462">
                  <c:v>237.98699950000008</c:v>
                </c:pt>
                <c:pt idx="463">
                  <c:v>237.00041200000001</c:v>
                </c:pt>
                <c:pt idx="464">
                  <c:v>236.01373289999998</c:v>
                </c:pt>
                <c:pt idx="465">
                  <c:v>234.9874573000001</c:v>
                </c:pt>
                <c:pt idx="466">
                  <c:v>234.00062559999998</c:v>
                </c:pt>
                <c:pt idx="467">
                  <c:v>233.01367189999991</c:v>
                </c:pt>
                <c:pt idx="468">
                  <c:v>231.9871521</c:v>
                </c:pt>
                <c:pt idx="469">
                  <c:v>231</c:v>
                </c:pt>
                <c:pt idx="470">
                  <c:v>230.01280209999999</c:v>
                </c:pt>
                <c:pt idx="471">
                  <c:v>228.98600770000004</c:v>
                </c:pt>
                <c:pt idx="472">
                  <c:v>227.99864200000007</c:v>
                </c:pt>
                <c:pt idx="473">
                  <c:v>227.01115419999991</c:v>
                </c:pt>
                <c:pt idx="474">
                  <c:v>225.98408509999999</c:v>
                </c:pt>
                <c:pt idx="475">
                  <c:v>224.9964294000001</c:v>
                </c:pt>
                <c:pt idx="476">
                  <c:v>224.00869750000001</c:v>
                </c:pt>
                <c:pt idx="477">
                  <c:v>222.98135379999999</c:v>
                </c:pt>
                <c:pt idx="478">
                  <c:v>221.99345399999999</c:v>
                </c:pt>
                <c:pt idx="479">
                  <c:v>221.00546259999999</c:v>
                </c:pt>
                <c:pt idx="480">
                  <c:v>220.01739499999999</c:v>
                </c:pt>
                <c:pt idx="481">
                  <c:v>218.98970030000001</c:v>
                </c:pt>
                <c:pt idx="482">
                  <c:v>218.00143430000008</c:v>
                </c:pt>
                <c:pt idx="483">
                  <c:v>217.01312259999995</c:v>
                </c:pt>
                <c:pt idx="484">
                  <c:v>215.98516850000001</c:v>
                </c:pt>
                <c:pt idx="485">
                  <c:v>214.99668879999999</c:v>
                </c:pt>
                <c:pt idx="486">
                  <c:v>214.00810240000001</c:v>
                </c:pt>
                <c:pt idx="487">
                  <c:v>213.01945499999991</c:v>
                </c:pt>
                <c:pt idx="488">
                  <c:v>211.99116519999998</c:v>
                </c:pt>
                <c:pt idx="489">
                  <c:v>211.00236509999999</c:v>
                </c:pt>
                <c:pt idx="490">
                  <c:v>210.013443</c:v>
                </c:pt>
                <c:pt idx="491">
                  <c:v>208.98493960000008</c:v>
                </c:pt>
                <c:pt idx="492">
                  <c:v>207.99586489999999</c:v>
                </c:pt>
                <c:pt idx="493">
                  <c:v>207.0067444</c:v>
                </c:pt>
                <c:pt idx="494">
                  <c:v>206.01750179999991</c:v>
                </c:pt>
                <c:pt idx="495">
                  <c:v>204.98867800000008</c:v>
                </c:pt>
                <c:pt idx="496">
                  <c:v>203.9992828</c:v>
                </c:pt>
                <c:pt idx="497">
                  <c:v>203.0098419</c:v>
                </c:pt>
                <c:pt idx="498">
                  <c:v>201.98072810000008</c:v>
                </c:pt>
                <c:pt idx="499">
                  <c:v>200.99111940000009</c:v>
                </c:pt>
                <c:pt idx="500">
                  <c:v>200.00144960000009</c:v>
                </c:pt>
              </c:numCache>
            </c:numRef>
          </c:xVal>
          <c:yVal>
            <c:numRef>
              <c:f>'[FA+Zn-TBut3PyP.xlsx]FA+Zn-TBut3PyP'!$M$3:$M$947</c:f>
              <c:numCache>
                <c:formatCode>General</c:formatCode>
                <c:ptCount val="945"/>
                <c:pt idx="0">
                  <c:v>700.00762939999936</c:v>
                </c:pt>
                <c:pt idx="1">
                  <c:v>698.99938960000031</c:v>
                </c:pt>
                <c:pt idx="2">
                  <c:v>697.99090579999961</c:v>
                </c:pt>
                <c:pt idx="3">
                  <c:v>697.01806639999961</c:v>
                </c:pt>
                <c:pt idx="4">
                  <c:v>696.00891109999998</c:v>
                </c:pt>
                <c:pt idx="5">
                  <c:v>694.99938960000031</c:v>
                </c:pt>
                <c:pt idx="6">
                  <c:v>693.98956299999998</c:v>
                </c:pt>
                <c:pt idx="7">
                  <c:v>693.0155029</c:v>
                </c:pt>
                <c:pt idx="8">
                  <c:v>692.00500490000002</c:v>
                </c:pt>
                <c:pt idx="9">
                  <c:v>690.99414060000004</c:v>
                </c:pt>
                <c:pt idx="10">
                  <c:v>689.98303220000037</c:v>
                </c:pt>
                <c:pt idx="11">
                  <c:v>689.00775150000004</c:v>
                </c:pt>
                <c:pt idx="12">
                  <c:v>687.9959106</c:v>
                </c:pt>
                <c:pt idx="13">
                  <c:v>686.98388670000031</c:v>
                </c:pt>
                <c:pt idx="14">
                  <c:v>686.0075683999994</c:v>
                </c:pt>
                <c:pt idx="15">
                  <c:v>684.99481200000002</c:v>
                </c:pt>
                <c:pt idx="16">
                  <c:v>684.01794429999961</c:v>
                </c:pt>
                <c:pt idx="17">
                  <c:v>683.00457759999995</c:v>
                </c:pt>
                <c:pt idx="18">
                  <c:v>681.99090579999961</c:v>
                </c:pt>
                <c:pt idx="19">
                  <c:v>681.01312259999997</c:v>
                </c:pt>
                <c:pt idx="20">
                  <c:v>679.99884030000032</c:v>
                </c:pt>
                <c:pt idx="21">
                  <c:v>678.98413089999997</c:v>
                </c:pt>
                <c:pt idx="22">
                  <c:v>678.00543210000001</c:v>
                </c:pt>
                <c:pt idx="23">
                  <c:v>676.99017330000004</c:v>
                </c:pt>
                <c:pt idx="24">
                  <c:v>676.01086429999998</c:v>
                </c:pt>
                <c:pt idx="25">
                  <c:v>674.99493410000002</c:v>
                </c:pt>
                <c:pt idx="26">
                  <c:v>674.01501459999997</c:v>
                </c:pt>
                <c:pt idx="27">
                  <c:v>672.99847409999995</c:v>
                </c:pt>
                <c:pt idx="28">
                  <c:v>672.01794429999961</c:v>
                </c:pt>
                <c:pt idx="29">
                  <c:v>671.00079349999999</c:v>
                </c:pt>
                <c:pt idx="30">
                  <c:v>669.9833984000004</c:v>
                </c:pt>
                <c:pt idx="31">
                  <c:v>669.00189209999996</c:v>
                </c:pt>
                <c:pt idx="32">
                  <c:v>667.98376460000031</c:v>
                </c:pt>
                <c:pt idx="33">
                  <c:v>667.0018311</c:v>
                </c:pt>
                <c:pt idx="34">
                  <c:v>665.98303220000037</c:v>
                </c:pt>
                <c:pt idx="35">
                  <c:v>665.00042719999965</c:v>
                </c:pt>
                <c:pt idx="36">
                  <c:v>664.0175780999997</c:v>
                </c:pt>
                <c:pt idx="37">
                  <c:v>662.9979247999994</c:v>
                </c:pt>
                <c:pt idx="38">
                  <c:v>662.01434329999995</c:v>
                </c:pt>
                <c:pt idx="39">
                  <c:v>660.99414060000004</c:v>
                </c:pt>
                <c:pt idx="40">
                  <c:v>660.01000979999969</c:v>
                </c:pt>
                <c:pt idx="41">
                  <c:v>658.9891967999996</c:v>
                </c:pt>
                <c:pt idx="42">
                  <c:v>658.00445560000003</c:v>
                </c:pt>
                <c:pt idx="43">
                  <c:v>656.98303220000037</c:v>
                </c:pt>
                <c:pt idx="44">
                  <c:v>655.99774170000001</c:v>
                </c:pt>
                <c:pt idx="45">
                  <c:v>655.01220699999965</c:v>
                </c:pt>
                <c:pt idx="46">
                  <c:v>653.98980710000001</c:v>
                </c:pt>
                <c:pt idx="47">
                  <c:v>653.00360109999997</c:v>
                </c:pt>
                <c:pt idx="48">
                  <c:v>652.01721189999944</c:v>
                </c:pt>
                <c:pt idx="49">
                  <c:v>650.99395749999996</c:v>
                </c:pt>
                <c:pt idx="50">
                  <c:v>650.00689699999998</c:v>
                </c:pt>
                <c:pt idx="51">
                  <c:v>648.98303220000037</c:v>
                </c:pt>
                <c:pt idx="52">
                  <c:v>647.99536130000001</c:v>
                </c:pt>
                <c:pt idx="53">
                  <c:v>647.00744629999997</c:v>
                </c:pt>
                <c:pt idx="54">
                  <c:v>645.98272709999969</c:v>
                </c:pt>
                <c:pt idx="55">
                  <c:v>644.99420169999996</c:v>
                </c:pt>
                <c:pt idx="56">
                  <c:v>644.00549320000005</c:v>
                </c:pt>
                <c:pt idx="57">
                  <c:v>643.0164794999996</c:v>
                </c:pt>
                <c:pt idx="58">
                  <c:v>641.99047849999999</c:v>
                </c:pt>
                <c:pt idx="59">
                  <c:v>641.0008544999996</c:v>
                </c:pt>
                <c:pt idx="60">
                  <c:v>640.01098630000001</c:v>
                </c:pt>
                <c:pt idx="61">
                  <c:v>638.98413089999997</c:v>
                </c:pt>
                <c:pt idx="62">
                  <c:v>637.99365230000001</c:v>
                </c:pt>
                <c:pt idx="63">
                  <c:v>637.00299069999971</c:v>
                </c:pt>
                <c:pt idx="64">
                  <c:v>636.0119019</c:v>
                </c:pt>
                <c:pt idx="65">
                  <c:v>634.98388670000031</c:v>
                </c:pt>
                <c:pt idx="66">
                  <c:v>633.99224849999939</c:v>
                </c:pt>
                <c:pt idx="67">
                  <c:v>633.00042719999965</c:v>
                </c:pt>
                <c:pt idx="68">
                  <c:v>632.00830080000003</c:v>
                </c:pt>
                <c:pt idx="69">
                  <c:v>631.01586909999969</c:v>
                </c:pt>
                <c:pt idx="70">
                  <c:v>629.98638919999996</c:v>
                </c:pt>
                <c:pt idx="71">
                  <c:v>628.99340819999998</c:v>
                </c:pt>
                <c:pt idx="72">
                  <c:v>628.00006099999996</c:v>
                </c:pt>
                <c:pt idx="73">
                  <c:v>627.00653079999961</c:v>
                </c:pt>
                <c:pt idx="74">
                  <c:v>626.01269529999968</c:v>
                </c:pt>
                <c:pt idx="75">
                  <c:v>624.98181150000005</c:v>
                </c:pt>
                <c:pt idx="76">
                  <c:v>623.98748779999971</c:v>
                </c:pt>
                <c:pt idx="77">
                  <c:v>622.99279790000003</c:v>
                </c:pt>
                <c:pt idx="78">
                  <c:v>621.9979247999994</c:v>
                </c:pt>
                <c:pt idx="79">
                  <c:v>621.00262449999946</c:v>
                </c:pt>
                <c:pt idx="80">
                  <c:v>620.00714109999967</c:v>
                </c:pt>
                <c:pt idx="81">
                  <c:v>619.01147460000004</c:v>
                </c:pt>
                <c:pt idx="82">
                  <c:v>618.01544190000004</c:v>
                </c:pt>
                <c:pt idx="83">
                  <c:v>616.98217769999997</c:v>
                </c:pt>
                <c:pt idx="84">
                  <c:v>615.98571779999997</c:v>
                </c:pt>
                <c:pt idx="85">
                  <c:v>614.98883060000048</c:v>
                </c:pt>
                <c:pt idx="86">
                  <c:v>613.99176030000001</c:v>
                </c:pt>
                <c:pt idx="87">
                  <c:v>612.9943237</c:v>
                </c:pt>
                <c:pt idx="88">
                  <c:v>611.99670409999999</c:v>
                </c:pt>
                <c:pt idx="89">
                  <c:v>610.99877930000036</c:v>
                </c:pt>
                <c:pt idx="90">
                  <c:v>610.00061039999969</c:v>
                </c:pt>
                <c:pt idx="91">
                  <c:v>609.0021362</c:v>
                </c:pt>
                <c:pt idx="92">
                  <c:v>608.00335689999997</c:v>
                </c:pt>
                <c:pt idx="93">
                  <c:v>607.00445560000003</c:v>
                </c:pt>
                <c:pt idx="94">
                  <c:v>606.00512699999967</c:v>
                </c:pt>
                <c:pt idx="95">
                  <c:v>605.0056763</c:v>
                </c:pt>
                <c:pt idx="96">
                  <c:v>604.00585939999996</c:v>
                </c:pt>
                <c:pt idx="97">
                  <c:v>603.00579830000004</c:v>
                </c:pt>
                <c:pt idx="98">
                  <c:v>602.00549320000005</c:v>
                </c:pt>
                <c:pt idx="99">
                  <c:v>601.00494379999998</c:v>
                </c:pt>
                <c:pt idx="100">
                  <c:v>600.0040894</c:v>
                </c:pt>
                <c:pt idx="101">
                  <c:v>599.00292969999953</c:v>
                </c:pt>
                <c:pt idx="102">
                  <c:v>598.00158690000001</c:v>
                </c:pt>
                <c:pt idx="103">
                  <c:v>596.99987790000034</c:v>
                </c:pt>
                <c:pt idx="104">
                  <c:v>595.99804689999996</c:v>
                </c:pt>
                <c:pt idx="105">
                  <c:v>594.9959106</c:v>
                </c:pt>
                <c:pt idx="106">
                  <c:v>593.99346920000005</c:v>
                </c:pt>
                <c:pt idx="107">
                  <c:v>592.99078369999995</c:v>
                </c:pt>
                <c:pt idx="108">
                  <c:v>591.98785399999997</c:v>
                </c:pt>
                <c:pt idx="109">
                  <c:v>590.98461909999969</c:v>
                </c:pt>
                <c:pt idx="110">
                  <c:v>590.01837160000036</c:v>
                </c:pt>
                <c:pt idx="111">
                  <c:v>589.01458739999998</c:v>
                </c:pt>
                <c:pt idx="112">
                  <c:v>588.01068120000002</c:v>
                </c:pt>
                <c:pt idx="113">
                  <c:v>587.00646969999968</c:v>
                </c:pt>
                <c:pt idx="114">
                  <c:v>586.00189209999996</c:v>
                </c:pt>
                <c:pt idx="115">
                  <c:v>584.99725339999952</c:v>
                </c:pt>
                <c:pt idx="116">
                  <c:v>583.9921875</c:v>
                </c:pt>
                <c:pt idx="117">
                  <c:v>582.98699950000002</c:v>
                </c:pt>
                <c:pt idx="118">
                  <c:v>581.98144530000002</c:v>
                </c:pt>
                <c:pt idx="119">
                  <c:v>581.01293950000002</c:v>
                </c:pt>
                <c:pt idx="120">
                  <c:v>580.00689699999998</c:v>
                </c:pt>
                <c:pt idx="121">
                  <c:v>579.00067139999999</c:v>
                </c:pt>
                <c:pt idx="122">
                  <c:v>577.9940796000003</c:v>
                </c:pt>
                <c:pt idx="123">
                  <c:v>576.98730469999998</c:v>
                </c:pt>
                <c:pt idx="124">
                  <c:v>576.0175780999997</c:v>
                </c:pt>
                <c:pt idx="125">
                  <c:v>575.01037599999995</c:v>
                </c:pt>
                <c:pt idx="126">
                  <c:v>574.00280759999998</c:v>
                </c:pt>
                <c:pt idx="127">
                  <c:v>572.99505620000002</c:v>
                </c:pt>
                <c:pt idx="128">
                  <c:v>571.98699950000002</c:v>
                </c:pt>
                <c:pt idx="129">
                  <c:v>571.01611329999969</c:v>
                </c:pt>
                <c:pt idx="130">
                  <c:v>570.0075072999997</c:v>
                </c:pt>
                <c:pt idx="131">
                  <c:v>568.99877930000036</c:v>
                </c:pt>
                <c:pt idx="132">
                  <c:v>567.98974610000005</c:v>
                </c:pt>
                <c:pt idx="133">
                  <c:v>567.01782229999969</c:v>
                </c:pt>
                <c:pt idx="134">
                  <c:v>566.00830080000003</c:v>
                </c:pt>
                <c:pt idx="135">
                  <c:v>564.99859619999961</c:v>
                </c:pt>
                <c:pt idx="136">
                  <c:v>563.98852539999996</c:v>
                </c:pt>
                <c:pt idx="137">
                  <c:v>563.0157471</c:v>
                </c:pt>
                <c:pt idx="138">
                  <c:v>562.00524899999971</c:v>
                </c:pt>
                <c:pt idx="139">
                  <c:v>560.99450679999961</c:v>
                </c:pt>
                <c:pt idx="140">
                  <c:v>559.98345949999998</c:v>
                </c:pt>
                <c:pt idx="141">
                  <c:v>559.0097046000003</c:v>
                </c:pt>
                <c:pt idx="142">
                  <c:v>557.99823000000004</c:v>
                </c:pt>
                <c:pt idx="143">
                  <c:v>556.98657230000003</c:v>
                </c:pt>
                <c:pt idx="144">
                  <c:v>556.01208499999996</c:v>
                </c:pt>
                <c:pt idx="145">
                  <c:v>554.99987790000034</c:v>
                </c:pt>
                <c:pt idx="146">
                  <c:v>553.98742679999953</c:v>
                </c:pt>
                <c:pt idx="147">
                  <c:v>553.01226809999935</c:v>
                </c:pt>
                <c:pt idx="148">
                  <c:v>551.99932860000001</c:v>
                </c:pt>
                <c:pt idx="149">
                  <c:v>550.98614499999996</c:v>
                </c:pt>
                <c:pt idx="150">
                  <c:v>550.01031490000003</c:v>
                </c:pt>
                <c:pt idx="151">
                  <c:v>548.99664309999969</c:v>
                </c:pt>
                <c:pt idx="152">
                  <c:v>547.98284909999961</c:v>
                </c:pt>
                <c:pt idx="153">
                  <c:v>547.00622559999965</c:v>
                </c:pt>
                <c:pt idx="154">
                  <c:v>545.99194339999997</c:v>
                </c:pt>
                <c:pt idx="155">
                  <c:v>545.01495360000001</c:v>
                </c:pt>
                <c:pt idx="156">
                  <c:v>544.00006099999996</c:v>
                </c:pt>
                <c:pt idx="157">
                  <c:v>542.98498540000003</c:v>
                </c:pt>
                <c:pt idx="158">
                  <c:v>542.00726319999944</c:v>
                </c:pt>
                <c:pt idx="159">
                  <c:v>540.99182129999997</c:v>
                </c:pt>
                <c:pt idx="160">
                  <c:v>540.01367189999996</c:v>
                </c:pt>
                <c:pt idx="161">
                  <c:v>538.99768069999971</c:v>
                </c:pt>
                <c:pt idx="162">
                  <c:v>537.98144530000002</c:v>
                </c:pt>
                <c:pt idx="163">
                  <c:v>537.00262449999946</c:v>
                </c:pt>
                <c:pt idx="164">
                  <c:v>535.98590090000005</c:v>
                </c:pt>
                <c:pt idx="165">
                  <c:v>535.00665279999964</c:v>
                </c:pt>
                <c:pt idx="166">
                  <c:v>533.98950200000002</c:v>
                </c:pt>
                <c:pt idx="167">
                  <c:v>533.00976560000004</c:v>
                </c:pt>
                <c:pt idx="168">
                  <c:v>531.99224849999939</c:v>
                </c:pt>
                <c:pt idx="169">
                  <c:v>531.01202389999946</c:v>
                </c:pt>
                <c:pt idx="170">
                  <c:v>529.9940186</c:v>
                </c:pt>
                <c:pt idx="171">
                  <c:v>529.01336670000001</c:v>
                </c:pt>
                <c:pt idx="172">
                  <c:v>527.99487300000033</c:v>
                </c:pt>
                <c:pt idx="173">
                  <c:v>527.01385500000004</c:v>
                </c:pt>
                <c:pt idx="174">
                  <c:v>525.99487300000033</c:v>
                </c:pt>
                <c:pt idx="175">
                  <c:v>525.01342769999997</c:v>
                </c:pt>
                <c:pt idx="176">
                  <c:v>523.99395749999996</c:v>
                </c:pt>
                <c:pt idx="177">
                  <c:v>523.01208499999996</c:v>
                </c:pt>
                <c:pt idx="178">
                  <c:v>521.9921875</c:v>
                </c:pt>
                <c:pt idx="179">
                  <c:v>521.00982669999996</c:v>
                </c:pt>
                <c:pt idx="180">
                  <c:v>519.98956299999998</c:v>
                </c:pt>
                <c:pt idx="181">
                  <c:v>519.00677489999998</c:v>
                </c:pt>
                <c:pt idx="182">
                  <c:v>517.9860228999994</c:v>
                </c:pt>
                <c:pt idx="183">
                  <c:v>517.00280759999998</c:v>
                </c:pt>
                <c:pt idx="184">
                  <c:v>515.98150629999998</c:v>
                </c:pt>
                <c:pt idx="185">
                  <c:v>514.9979247999994</c:v>
                </c:pt>
                <c:pt idx="186">
                  <c:v>514.01403809999999</c:v>
                </c:pt>
                <c:pt idx="187">
                  <c:v>512.99224849999939</c:v>
                </c:pt>
                <c:pt idx="188">
                  <c:v>512.00799559999996</c:v>
                </c:pt>
                <c:pt idx="189">
                  <c:v>510.98562619999996</c:v>
                </c:pt>
                <c:pt idx="190">
                  <c:v>510.000946</c:v>
                </c:pt>
                <c:pt idx="191">
                  <c:v>509.01608279999999</c:v>
                </c:pt>
                <c:pt idx="192">
                  <c:v>507.99304199999983</c:v>
                </c:pt>
                <c:pt idx="193">
                  <c:v>507.00772089999998</c:v>
                </c:pt>
                <c:pt idx="194">
                  <c:v>505.98428339999998</c:v>
                </c:pt>
                <c:pt idx="195">
                  <c:v>504.99859619999978</c:v>
                </c:pt>
                <c:pt idx="196">
                  <c:v>504.01266479999998</c:v>
                </c:pt>
                <c:pt idx="197">
                  <c:v>502.98855589999977</c:v>
                </c:pt>
                <c:pt idx="198">
                  <c:v>502.00222780000001</c:v>
                </c:pt>
                <c:pt idx="199">
                  <c:v>501.015625</c:v>
                </c:pt>
                <c:pt idx="200">
                  <c:v>499.99087519999995</c:v>
                </c:pt>
                <c:pt idx="201">
                  <c:v>499.0039673</c:v>
                </c:pt>
                <c:pt idx="202">
                  <c:v>498.01672359999981</c:v>
                </c:pt>
                <c:pt idx="203">
                  <c:v>496.99139399999967</c:v>
                </c:pt>
                <c:pt idx="204">
                  <c:v>496.00378419999998</c:v>
                </c:pt>
                <c:pt idx="205">
                  <c:v>495.01599119999997</c:v>
                </c:pt>
                <c:pt idx="206">
                  <c:v>493.99005129999983</c:v>
                </c:pt>
                <c:pt idx="207">
                  <c:v>493.0018005</c:v>
                </c:pt>
                <c:pt idx="208">
                  <c:v>492.01336669999995</c:v>
                </c:pt>
                <c:pt idx="209">
                  <c:v>490.9867858999998</c:v>
                </c:pt>
                <c:pt idx="210">
                  <c:v>489.99795529999983</c:v>
                </c:pt>
                <c:pt idx="211">
                  <c:v>489.00897219999996</c:v>
                </c:pt>
                <c:pt idx="212">
                  <c:v>487.98162839999981</c:v>
                </c:pt>
                <c:pt idx="213">
                  <c:v>486.99224849999985</c:v>
                </c:pt>
                <c:pt idx="214">
                  <c:v>486.00262450000002</c:v>
                </c:pt>
                <c:pt idx="215">
                  <c:v>485.01281739999996</c:v>
                </c:pt>
                <c:pt idx="216">
                  <c:v>483.98474119999997</c:v>
                </c:pt>
                <c:pt idx="217">
                  <c:v>482.9944762999998</c:v>
                </c:pt>
                <c:pt idx="218">
                  <c:v>482.00402830000002</c:v>
                </c:pt>
                <c:pt idx="219">
                  <c:v>481.01345829999985</c:v>
                </c:pt>
                <c:pt idx="220">
                  <c:v>479.9845886</c:v>
                </c:pt>
                <c:pt idx="221">
                  <c:v>478.99353029999963</c:v>
                </c:pt>
                <c:pt idx="222">
                  <c:v>478.00234989999996</c:v>
                </c:pt>
                <c:pt idx="223">
                  <c:v>477.01095579999981</c:v>
                </c:pt>
                <c:pt idx="224">
                  <c:v>475.98117069999978</c:v>
                </c:pt>
                <c:pt idx="225">
                  <c:v>474.98937989999979</c:v>
                </c:pt>
                <c:pt idx="226">
                  <c:v>473.99737549999963</c:v>
                </c:pt>
                <c:pt idx="227">
                  <c:v>473.00518799999981</c:v>
                </c:pt>
                <c:pt idx="228">
                  <c:v>472.01281739999996</c:v>
                </c:pt>
                <c:pt idx="229">
                  <c:v>470.98211669999978</c:v>
                </c:pt>
                <c:pt idx="230">
                  <c:v>469.9892883</c:v>
                </c:pt>
                <c:pt idx="231">
                  <c:v>468.99633789999962</c:v>
                </c:pt>
                <c:pt idx="232">
                  <c:v>468.00323489999994</c:v>
                </c:pt>
                <c:pt idx="233">
                  <c:v>467.00982670000002</c:v>
                </c:pt>
                <c:pt idx="234">
                  <c:v>466.01635739999978</c:v>
                </c:pt>
                <c:pt idx="235">
                  <c:v>464.98443599999985</c:v>
                </c:pt>
                <c:pt idx="236">
                  <c:v>463.99044799999984</c:v>
                </c:pt>
                <c:pt idx="237">
                  <c:v>462.99639889999963</c:v>
                </c:pt>
                <c:pt idx="238">
                  <c:v>462.00210569999996</c:v>
                </c:pt>
                <c:pt idx="239">
                  <c:v>461.00759889999995</c:v>
                </c:pt>
                <c:pt idx="240">
                  <c:v>460.01293949999985</c:v>
                </c:pt>
                <c:pt idx="241">
                  <c:v>459.01809689999999</c:v>
                </c:pt>
                <c:pt idx="242">
                  <c:v>457.98468020000001</c:v>
                </c:pt>
                <c:pt idx="243">
                  <c:v>456.98950199999985</c:v>
                </c:pt>
                <c:pt idx="244">
                  <c:v>455.99407959999985</c:v>
                </c:pt>
                <c:pt idx="245">
                  <c:v>454.99850459999976</c:v>
                </c:pt>
                <c:pt idx="246">
                  <c:v>454.00262450000002</c:v>
                </c:pt>
                <c:pt idx="247">
                  <c:v>453.00665279999993</c:v>
                </c:pt>
                <c:pt idx="248">
                  <c:v>452.01055909999985</c:v>
                </c:pt>
                <c:pt idx="249">
                  <c:v>451.01416020000005</c:v>
                </c:pt>
                <c:pt idx="250">
                  <c:v>450.01760860000002</c:v>
                </c:pt>
                <c:pt idx="251">
                  <c:v>448.98260499999981</c:v>
                </c:pt>
                <c:pt idx="252">
                  <c:v>447.98565669999999</c:v>
                </c:pt>
                <c:pt idx="253">
                  <c:v>446.9885863999998</c:v>
                </c:pt>
                <c:pt idx="254">
                  <c:v>445.99127199999964</c:v>
                </c:pt>
                <c:pt idx="255">
                  <c:v>444.99386600000003</c:v>
                </c:pt>
                <c:pt idx="256">
                  <c:v>443.99624629999977</c:v>
                </c:pt>
                <c:pt idx="257">
                  <c:v>442.9984435999998</c:v>
                </c:pt>
                <c:pt idx="258">
                  <c:v>442.00039669999995</c:v>
                </c:pt>
                <c:pt idx="259">
                  <c:v>441.00225829999999</c:v>
                </c:pt>
                <c:pt idx="260">
                  <c:v>440.00390629999993</c:v>
                </c:pt>
                <c:pt idx="261">
                  <c:v>439.00537109999999</c:v>
                </c:pt>
                <c:pt idx="262">
                  <c:v>438.00665279999993</c:v>
                </c:pt>
                <c:pt idx="263">
                  <c:v>437.00772089999998</c:v>
                </c:pt>
                <c:pt idx="264">
                  <c:v>436.00872799999985</c:v>
                </c:pt>
                <c:pt idx="265">
                  <c:v>435.00939939999995</c:v>
                </c:pt>
                <c:pt idx="266">
                  <c:v>434.01000979999981</c:v>
                </c:pt>
                <c:pt idx="267">
                  <c:v>433.01040649999999</c:v>
                </c:pt>
                <c:pt idx="268">
                  <c:v>432.01068120000002</c:v>
                </c:pt>
                <c:pt idx="269">
                  <c:v>431.01068120000002</c:v>
                </c:pt>
                <c:pt idx="270">
                  <c:v>430.01055909999985</c:v>
                </c:pt>
                <c:pt idx="271">
                  <c:v>429.01028440000005</c:v>
                </c:pt>
                <c:pt idx="272">
                  <c:v>428.00976559999998</c:v>
                </c:pt>
                <c:pt idx="273">
                  <c:v>427.00909420000005</c:v>
                </c:pt>
                <c:pt idx="274">
                  <c:v>426.0083007999998</c:v>
                </c:pt>
                <c:pt idx="275">
                  <c:v>425.00729370000005</c:v>
                </c:pt>
                <c:pt idx="276">
                  <c:v>424.00610349999977</c:v>
                </c:pt>
                <c:pt idx="277">
                  <c:v>423.00476070000002</c:v>
                </c:pt>
                <c:pt idx="278">
                  <c:v>422.00326539999998</c:v>
                </c:pt>
                <c:pt idx="279">
                  <c:v>421.00152589999999</c:v>
                </c:pt>
                <c:pt idx="280">
                  <c:v>419.99966430000001</c:v>
                </c:pt>
                <c:pt idx="281">
                  <c:v>418.99765009999999</c:v>
                </c:pt>
                <c:pt idx="282">
                  <c:v>417.99548339999996</c:v>
                </c:pt>
                <c:pt idx="283">
                  <c:v>416.99307249999964</c:v>
                </c:pt>
                <c:pt idx="284">
                  <c:v>415.99050899999963</c:v>
                </c:pt>
                <c:pt idx="285">
                  <c:v>414.98782349999999</c:v>
                </c:pt>
                <c:pt idx="286">
                  <c:v>413.98498540000003</c:v>
                </c:pt>
                <c:pt idx="287">
                  <c:v>412.98190309999984</c:v>
                </c:pt>
                <c:pt idx="288">
                  <c:v>412.01721189999995</c:v>
                </c:pt>
                <c:pt idx="289">
                  <c:v>411.01385499999981</c:v>
                </c:pt>
                <c:pt idx="290">
                  <c:v>410.01031489999986</c:v>
                </c:pt>
                <c:pt idx="291">
                  <c:v>409.00656129999999</c:v>
                </c:pt>
                <c:pt idx="292">
                  <c:v>408.00271609999999</c:v>
                </c:pt>
                <c:pt idx="293">
                  <c:v>406.99865719999985</c:v>
                </c:pt>
                <c:pt idx="294">
                  <c:v>405.9944762999998</c:v>
                </c:pt>
                <c:pt idx="295">
                  <c:v>404.99005129999983</c:v>
                </c:pt>
                <c:pt idx="296">
                  <c:v>403.98553469999979</c:v>
                </c:pt>
                <c:pt idx="297">
                  <c:v>402.98083499999984</c:v>
                </c:pt>
                <c:pt idx="298">
                  <c:v>402.01458739999998</c:v>
                </c:pt>
                <c:pt idx="299">
                  <c:v>401.00955199999999</c:v>
                </c:pt>
                <c:pt idx="300">
                  <c:v>400.00436400000001</c:v>
                </c:pt>
                <c:pt idx="301">
                  <c:v>398.99902339999994</c:v>
                </c:pt>
                <c:pt idx="302">
                  <c:v>397.99349979999977</c:v>
                </c:pt>
                <c:pt idx="303">
                  <c:v>396.98782349999999</c:v>
                </c:pt>
                <c:pt idx="304">
                  <c:v>395.98199459999984</c:v>
                </c:pt>
                <c:pt idx="305">
                  <c:v>395.0146484</c:v>
                </c:pt>
                <c:pt idx="306">
                  <c:v>394.00848390000004</c:v>
                </c:pt>
                <c:pt idx="307">
                  <c:v>393.00219729999981</c:v>
                </c:pt>
                <c:pt idx="308">
                  <c:v>391.99569699999984</c:v>
                </c:pt>
                <c:pt idx="309">
                  <c:v>390.98904419999997</c:v>
                </c:pt>
                <c:pt idx="310">
                  <c:v>389.98223879999983</c:v>
                </c:pt>
                <c:pt idx="311">
                  <c:v>389.01403809999999</c:v>
                </c:pt>
                <c:pt idx="312">
                  <c:v>388.00689699999981</c:v>
                </c:pt>
                <c:pt idx="313">
                  <c:v>386.99966430000001</c:v>
                </c:pt>
                <c:pt idx="314">
                  <c:v>385.99221799999964</c:v>
                </c:pt>
                <c:pt idx="315">
                  <c:v>384.98464969999998</c:v>
                </c:pt>
                <c:pt idx="316">
                  <c:v>384.01565549999981</c:v>
                </c:pt>
                <c:pt idx="317">
                  <c:v>383.00775149999993</c:v>
                </c:pt>
                <c:pt idx="318">
                  <c:v>381.99972529999985</c:v>
                </c:pt>
                <c:pt idx="319">
                  <c:v>380.99151609999967</c:v>
                </c:pt>
                <c:pt idx="320">
                  <c:v>379.98315429999968</c:v>
                </c:pt>
                <c:pt idx="321">
                  <c:v>379.01345829999985</c:v>
                </c:pt>
                <c:pt idx="322">
                  <c:v>378.00479130000002</c:v>
                </c:pt>
                <c:pt idx="323">
                  <c:v>376.99597169999993</c:v>
                </c:pt>
                <c:pt idx="324">
                  <c:v>375.98702999999983</c:v>
                </c:pt>
                <c:pt idx="325">
                  <c:v>375.0166931</c:v>
                </c:pt>
                <c:pt idx="326">
                  <c:v>374.00741579999999</c:v>
                </c:pt>
                <c:pt idx="327">
                  <c:v>372.99801639999964</c:v>
                </c:pt>
                <c:pt idx="328">
                  <c:v>371.98843379999977</c:v>
                </c:pt>
                <c:pt idx="329">
                  <c:v>371.0175476</c:v>
                </c:pt>
                <c:pt idx="330">
                  <c:v>370.0076904</c:v>
                </c:pt>
                <c:pt idx="331">
                  <c:v>368.99765009999999</c:v>
                </c:pt>
                <c:pt idx="332">
                  <c:v>367.98745729999985</c:v>
                </c:pt>
                <c:pt idx="333">
                  <c:v>367.01602169999995</c:v>
                </c:pt>
                <c:pt idx="334">
                  <c:v>366.00555419999995</c:v>
                </c:pt>
                <c:pt idx="335">
                  <c:v>364.99493409999985</c:v>
                </c:pt>
                <c:pt idx="336">
                  <c:v>363.98419189999993</c:v>
                </c:pt>
                <c:pt idx="337">
                  <c:v>363.01217649999984</c:v>
                </c:pt>
                <c:pt idx="338">
                  <c:v>362.00109859999981</c:v>
                </c:pt>
                <c:pt idx="339">
                  <c:v>360.98989870000003</c:v>
                </c:pt>
                <c:pt idx="340">
                  <c:v>360.0174561</c:v>
                </c:pt>
                <c:pt idx="341">
                  <c:v>359.0059814</c:v>
                </c:pt>
                <c:pt idx="342">
                  <c:v>357.99432369999994</c:v>
                </c:pt>
                <c:pt idx="343">
                  <c:v>356.98257449999977</c:v>
                </c:pt>
                <c:pt idx="344">
                  <c:v>356.00952150000001</c:v>
                </c:pt>
                <c:pt idx="345">
                  <c:v>354.9974669999998</c:v>
                </c:pt>
                <c:pt idx="346">
                  <c:v>353.98525999999964</c:v>
                </c:pt>
                <c:pt idx="347">
                  <c:v>353.0118713</c:v>
                </c:pt>
                <c:pt idx="348">
                  <c:v>351.9993895999998</c:v>
                </c:pt>
                <c:pt idx="349">
                  <c:v>350.98675539999977</c:v>
                </c:pt>
                <c:pt idx="350">
                  <c:v>350.01290889999996</c:v>
                </c:pt>
                <c:pt idx="351">
                  <c:v>348.99996949999985</c:v>
                </c:pt>
                <c:pt idx="352">
                  <c:v>347.98693849999961</c:v>
                </c:pt>
                <c:pt idx="353">
                  <c:v>347.0127258</c:v>
                </c:pt>
                <c:pt idx="354">
                  <c:v>345.99935909999977</c:v>
                </c:pt>
                <c:pt idx="355">
                  <c:v>344.98590089999999</c:v>
                </c:pt>
                <c:pt idx="356">
                  <c:v>344.01123049999984</c:v>
                </c:pt>
                <c:pt idx="357">
                  <c:v>342.9974975999998</c:v>
                </c:pt>
                <c:pt idx="358">
                  <c:v>341.98361209999985</c:v>
                </c:pt>
                <c:pt idx="359">
                  <c:v>341.00860599999999</c:v>
                </c:pt>
                <c:pt idx="360">
                  <c:v>339.99444579999999</c:v>
                </c:pt>
                <c:pt idx="361">
                  <c:v>339.01913449999984</c:v>
                </c:pt>
                <c:pt idx="362">
                  <c:v>338.0046997</c:v>
                </c:pt>
                <c:pt idx="363">
                  <c:v>336.99014279999983</c:v>
                </c:pt>
                <c:pt idx="364">
                  <c:v>336.01446529999998</c:v>
                </c:pt>
                <c:pt idx="365">
                  <c:v>334.99960329999999</c:v>
                </c:pt>
                <c:pt idx="366">
                  <c:v>333.98464969999998</c:v>
                </c:pt>
                <c:pt idx="367">
                  <c:v>333.00854489999995</c:v>
                </c:pt>
                <c:pt idx="368">
                  <c:v>331.99331669999964</c:v>
                </c:pt>
                <c:pt idx="369">
                  <c:v>331.01699829999984</c:v>
                </c:pt>
                <c:pt idx="370">
                  <c:v>330.00149539999995</c:v>
                </c:pt>
                <c:pt idx="371">
                  <c:v>328.98583979999984</c:v>
                </c:pt>
                <c:pt idx="372">
                  <c:v>328.0091248</c:v>
                </c:pt>
                <c:pt idx="373">
                  <c:v>326.99319459999964</c:v>
                </c:pt>
                <c:pt idx="374">
                  <c:v>326.01626589999995</c:v>
                </c:pt>
                <c:pt idx="375">
                  <c:v>325.00009160000002</c:v>
                </c:pt>
                <c:pt idx="376">
                  <c:v>323.9837951999998</c:v>
                </c:pt>
                <c:pt idx="377">
                  <c:v>323.00643919999999</c:v>
                </c:pt>
                <c:pt idx="378">
                  <c:v>321.98989870000003</c:v>
                </c:pt>
                <c:pt idx="379">
                  <c:v>321.01232909999999</c:v>
                </c:pt>
                <c:pt idx="380">
                  <c:v>319.99551389999976</c:v>
                </c:pt>
                <c:pt idx="381">
                  <c:v>319.0176697</c:v>
                </c:pt>
                <c:pt idx="382">
                  <c:v>318.00061040000003</c:v>
                </c:pt>
                <c:pt idx="383">
                  <c:v>316.98339839999966</c:v>
                </c:pt>
                <c:pt idx="384">
                  <c:v>316.00521849999984</c:v>
                </c:pt>
                <c:pt idx="385">
                  <c:v>314.98770139999999</c:v>
                </c:pt>
                <c:pt idx="386">
                  <c:v>314.00927730000001</c:v>
                </c:pt>
                <c:pt idx="387">
                  <c:v>312.9916076999998</c:v>
                </c:pt>
                <c:pt idx="388">
                  <c:v>312.01290889999996</c:v>
                </c:pt>
                <c:pt idx="389">
                  <c:v>310.99490359999999</c:v>
                </c:pt>
                <c:pt idx="390">
                  <c:v>310.01599119999997</c:v>
                </c:pt>
                <c:pt idx="391">
                  <c:v>308.99783329999985</c:v>
                </c:pt>
                <c:pt idx="392">
                  <c:v>308.01867679999981</c:v>
                </c:pt>
                <c:pt idx="393">
                  <c:v>307.00018310000002</c:v>
                </c:pt>
                <c:pt idx="394">
                  <c:v>305.98162839999981</c:v>
                </c:pt>
                <c:pt idx="395">
                  <c:v>305.00213619999994</c:v>
                </c:pt>
                <c:pt idx="396">
                  <c:v>303.98330689999977</c:v>
                </c:pt>
                <c:pt idx="397">
                  <c:v>303.00353999999976</c:v>
                </c:pt>
                <c:pt idx="398">
                  <c:v>301.98452759999981</c:v>
                </c:pt>
                <c:pt idx="399">
                  <c:v>301.00451659999999</c:v>
                </c:pt>
                <c:pt idx="400">
                  <c:v>299.98519899999968</c:v>
                </c:pt>
                <c:pt idx="401">
                  <c:v>299.00497439999998</c:v>
                </c:pt>
                <c:pt idx="402">
                  <c:v>297.9854431</c:v>
                </c:pt>
                <c:pt idx="403">
                  <c:v>297.00500489999996</c:v>
                </c:pt>
                <c:pt idx="404">
                  <c:v>295.98522949999983</c:v>
                </c:pt>
                <c:pt idx="405">
                  <c:v>295.00454710000002</c:v>
                </c:pt>
                <c:pt idx="406">
                  <c:v>293.98452759999981</c:v>
                </c:pt>
                <c:pt idx="407">
                  <c:v>293.00363160000001</c:v>
                </c:pt>
                <c:pt idx="408">
                  <c:v>291.98339839999966</c:v>
                </c:pt>
                <c:pt idx="409">
                  <c:v>291.00228879999997</c:v>
                </c:pt>
                <c:pt idx="410">
                  <c:v>289.98178099999984</c:v>
                </c:pt>
                <c:pt idx="411">
                  <c:v>289.00042720000005</c:v>
                </c:pt>
                <c:pt idx="412">
                  <c:v>288.01895139999999</c:v>
                </c:pt>
                <c:pt idx="413">
                  <c:v>286.99813839999962</c:v>
                </c:pt>
                <c:pt idx="414">
                  <c:v>286.01650999999964</c:v>
                </c:pt>
                <c:pt idx="415">
                  <c:v>284.99542239999994</c:v>
                </c:pt>
                <c:pt idx="416">
                  <c:v>284.01351929999964</c:v>
                </c:pt>
                <c:pt idx="417">
                  <c:v>282.99224849999985</c:v>
                </c:pt>
                <c:pt idx="418">
                  <c:v>282.01013179999984</c:v>
                </c:pt>
                <c:pt idx="419">
                  <c:v>280.98861689999978</c:v>
                </c:pt>
                <c:pt idx="420">
                  <c:v>280.00628660000001</c:v>
                </c:pt>
                <c:pt idx="421">
                  <c:v>278.98452759999981</c:v>
                </c:pt>
                <c:pt idx="422">
                  <c:v>278.00201419999996</c:v>
                </c:pt>
                <c:pt idx="423">
                  <c:v>277.0193481</c:v>
                </c:pt>
                <c:pt idx="424">
                  <c:v>275.99728389999996</c:v>
                </c:pt>
                <c:pt idx="425">
                  <c:v>275.01446529999998</c:v>
                </c:pt>
                <c:pt idx="426">
                  <c:v>273.99215699999968</c:v>
                </c:pt>
                <c:pt idx="427">
                  <c:v>273.00906370000001</c:v>
                </c:pt>
                <c:pt idx="428">
                  <c:v>271.98657229999964</c:v>
                </c:pt>
                <c:pt idx="429">
                  <c:v>271.00329589999996</c:v>
                </c:pt>
                <c:pt idx="430">
                  <c:v>269.98059079999985</c:v>
                </c:pt>
                <c:pt idx="431">
                  <c:v>268.99710079999977</c:v>
                </c:pt>
                <c:pt idx="432">
                  <c:v>268.0134888</c:v>
                </c:pt>
                <c:pt idx="433">
                  <c:v>266.99047849999977</c:v>
                </c:pt>
                <c:pt idx="434">
                  <c:v>266.00668330000002</c:v>
                </c:pt>
                <c:pt idx="435">
                  <c:v>264.98339839999966</c:v>
                </c:pt>
                <c:pt idx="436">
                  <c:v>263.99942019999997</c:v>
                </c:pt>
                <c:pt idx="437">
                  <c:v>263.01528930000001</c:v>
                </c:pt>
                <c:pt idx="438">
                  <c:v>261.99176029999984</c:v>
                </c:pt>
                <c:pt idx="439">
                  <c:v>261.00744630000008</c:v>
                </c:pt>
                <c:pt idx="440">
                  <c:v>259.98367309999981</c:v>
                </c:pt>
                <c:pt idx="441">
                  <c:v>258.99914549999977</c:v>
                </c:pt>
                <c:pt idx="442">
                  <c:v>258.01458739999998</c:v>
                </c:pt>
                <c:pt idx="443">
                  <c:v>256.99047849999977</c:v>
                </c:pt>
                <c:pt idx="444">
                  <c:v>256.0056763</c:v>
                </c:pt>
                <c:pt idx="445">
                  <c:v>254.98139950000009</c:v>
                </c:pt>
                <c:pt idx="446">
                  <c:v>253.99639890000009</c:v>
                </c:pt>
                <c:pt idx="447">
                  <c:v>253.01130680000009</c:v>
                </c:pt>
                <c:pt idx="448">
                  <c:v>251.98669430000001</c:v>
                </c:pt>
                <c:pt idx="449">
                  <c:v>251.00143430000008</c:v>
                </c:pt>
                <c:pt idx="450">
                  <c:v>250.01603700000001</c:v>
                </c:pt>
                <c:pt idx="451">
                  <c:v>248.99116519999998</c:v>
                </c:pt>
                <c:pt idx="452">
                  <c:v>248.00559999999999</c:v>
                </c:pt>
                <c:pt idx="453">
                  <c:v>246.98049930000013</c:v>
                </c:pt>
                <c:pt idx="454">
                  <c:v>245.99473569999998</c:v>
                </c:pt>
                <c:pt idx="455">
                  <c:v>245.0088959</c:v>
                </c:pt>
                <c:pt idx="456">
                  <c:v>243.9835205</c:v>
                </c:pt>
                <c:pt idx="457">
                  <c:v>242.99748230000009</c:v>
                </c:pt>
                <c:pt idx="458">
                  <c:v>242.01135249999999</c:v>
                </c:pt>
                <c:pt idx="459">
                  <c:v>240.98567199999999</c:v>
                </c:pt>
                <c:pt idx="460">
                  <c:v>239.99932860000001</c:v>
                </c:pt>
                <c:pt idx="461">
                  <c:v>239.01295469999991</c:v>
                </c:pt>
                <c:pt idx="462">
                  <c:v>237.98699950000008</c:v>
                </c:pt>
                <c:pt idx="463">
                  <c:v>237.00041200000001</c:v>
                </c:pt>
                <c:pt idx="464">
                  <c:v>236.01373289999998</c:v>
                </c:pt>
                <c:pt idx="465">
                  <c:v>234.9874573000001</c:v>
                </c:pt>
                <c:pt idx="466">
                  <c:v>234.00062559999998</c:v>
                </c:pt>
                <c:pt idx="467">
                  <c:v>233.01367189999991</c:v>
                </c:pt>
                <c:pt idx="468">
                  <c:v>231.9871521</c:v>
                </c:pt>
                <c:pt idx="469">
                  <c:v>231</c:v>
                </c:pt>
                <c:pt idx="470">
                  <c:v>230.01280209999999</c:v>
                </c:pt>
                <c:pt idx="471">
                  <c:v>228.98600770000004</c:v>
                </c:pt>
                <c:pt idx="472">
                  <c:v>227.99864200000007</c:v>
                </c:pt>
                <c:pt idx="473">
                  <c:v>227.01115419999991</c:v>
                </c:pt>
                <c:pt idx="474">
                  <c:v>225.98408509999999</c:v>
                </c:pt>
                <c:pt idx="475">
                  <c:v>224.9964294000001</c:v>
                </c:pt>
                <c:pt idx="476">
                  <c:v>224.00869750000001</c:v>
                </c:pt>
                <c:pt idx="477">
                  <c:v>222.98135379999999</c:v>
                </c:pt>
                <c:pt idx="478">
                  <c:v>221.99345399999999</c:v>
                </c:pt>
                <c:pt idx="479">
                  <c:v>221.00546259999999</c:v>
                </c:pt>
                <c:pt idx="480">
                  <c:v>220.01739499999999</c:v>
                </c:pt>
                <c:pt idx="481">
                  <c:v>218.98970030000001</c:v>
                </c:pt>
                <c:pt idx="482">
                  <c:v>218.00143430000008</c:v>
                </c:pt>
                <c:pt idx="483">
                  <c:v>217.01312259999995</c:v>
                </c:pt>
                <c:pt idx="484">
                  <c:v>215.98516850000001</c:v>
                </c:pt>
                <c:pt idx="485">
                  <c:v>214.99668879999999</c:v>
                </c:pt>
                <c:pt idx="486">
                  <c:v>214.00810240000001</c:v>
                </c:pt>
                <c:pt idx="487">
                  <c:v>213.01945499999991</c:v>
                </c:pt>
                <c:pt idx="488">
                  <c:v>211.99116519999998</c:v>
                </c:pt>
                <c:pt idx="489">
                  <c:v>211.00236509999999</c:v>
                </c:pt>
                <c:pt idx="490">
                  <c:v>210.013443</c:v>
                </c:pt>
                <c:pt idx="491">
                  <c:v>208.98493960000008</c:v>
                </c:pt>
                <c:pt idx="492">
                  <c:v>207.99586489999999</c:v>
                </c:pt>
                <c:pt idx="493">
                  <c:v>207.0067444</c:v>
                </c:pt>
                <c:pt idx="494">
                  <c:v>206.01750179999991</c:v>
                </c:pt>
                <c:pt idx="495">
                  <c:v>204.98867800000008</c:v>
                </c:pt>
                <c:pt idx="496">
                  <c:v>203.9992828</c:v>
                </c:pt>
                <c:pt idx="497">
                  <c:v>203.0098419</c:v>
                </c:pt>
                <c:pt idx="498">
                  <c:v>201.98072810000008</c:v>
                </c:pt>
                <c:pt idx="499">
                  <c:v>200.99111940000009</c:v>
                </c:pt>
                <c:pt idx="500">
                  <c:v>200.00144960000009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87C0-427C-84E3-6E1A80BF4995}"/>
            </c:ext>
          </c:extLst>
        </c:ser>
        <c:ser>
          <c:idx val="2"/>
          <c:order val="2"/>
          <c:tx>
            <c:strRef>
              <c:f>'[FA+Zn-TBut3PyP.xlsx]FA+Zn-TBut3PyP'!$N$1:$N$2</c:f>
              <c:strCache>
                <c:ptCount val="1"/>
                <c:pt idx="0">
                  <c:v>sample 5(dilution 20) Abs</c:v>
                </c:pt>
              </c:strCache>
            </c:strRef>
          </c:tx>
          <c:spPr>
            <a:ln>
              <a:solidFill>
                <a:prstClr val="black"/>
              </a:solidFill>
              <a:prstDash val="solid"/>
            </a:ln>
          </c:spPr>
          <c:marker>
            <c:symbol val="none"/>
          </c:marker>
          <c:xVal>
            <c:numRef>
              <c:f>'[FA+Zn-TBut3PyP.xlsx]FA+Zn-TBut3PyP'!$K$3:$K$947</c:f>
              <c:numCache>
                <c:formatCode>General</c:formatCode>
                <c:ptCount val="945"/>
                <c:pt idx="0">
                  <c:v>700.00762939999936</c:v>
                </c:pt>
                <c:pt idx="1">
                  <c:v>698.99938960000031</c:v>
                </c:pt>
                <c:pt idx="2">
                  <c:v>697.99090579999961</c:v>
                </c:pt>
                <c:pt idx="3">
                  <c:v>697.01806639999961</c:v>
                </c:pt>
                <c:pt idx="4">
                  <c:v>696.00891109999998</c:v>
                </c:pt>
                <c:pt idx="5">
                  <c:v>694.99938960000031</c:v>
                </c:pt>
                <c:pt idx="6">
                  <c:v>693.98956299999998</c:v>
                </c:pt>
                <c:pt idx="7">
                  <c:v>693.0155029</c:v>
                </c:pt>
                <c:pt idx="8">
                  <c:v>692.00500490000002</c:v>
                </c:pt>
                <c:pt idx="9">
                  <c:v>690.99414060000004</c:v>
                </c:pt>
                <c:pt idx="10">
                  <c:v>689.98303220000037</c:v>
                </c:pt>
                <c:pt idx="11">
                  <c:v>689.00775150000004</c:v>
                </c:pt>
                <c:pt idx="12">
                  <c:v>687.9959106</c:v>
                </c:pt>
                <c:pt idx="13">
                  <c:v>686.98388670000031</c:v>
                </c:pt>
                <c:pt idx="14">
                  <c:v>686.0075683999994</c:v>
                </c:pt>
                <c:pt idx="15">
                  <c:v>684.99481200000002</c:v>
                </c:pt>
                <c:pt idx="16">
                  <c:v>684.01794429999961</c:v>
                </c:pt>
                <c:pt idx="17">
                  <c:v>683.00457759999995</c:v>
                </c:pt>
                <c:pt idx="18">
                  <c:v>681.99090579999961</c:v>
                </c:pt>
                <c:pt idx="19">
                  <c:v>681.01312259999997</c:v>
                </c:pt>
                <c:pt idx="20">
                  <c:v>679.99884030000032</c:v>
                </c:pt>
                <c:pt idx="21">
                  <c:v>678.98413089999997</c:v>
                </c:pt>
                <c:pt idx="22">
                  <c:v>678.00543210000001</c:v>
                </c:pt>
                <c:pt idx="23">
                  <c:v>676.99017330000004</c:v>
                </c:pt>
                <c:pt idx="24">
                  <c:v>676.01086429999998</c:v>
                </c:pt>
                <c:pt idx="25">
                  <c:v>674.99493410000002</c:v>
                </c:pt>
                <c:pt idx="26">
                  <c:v>674.01501459999997</c:v>
                </c:pt>
                <c:pt idx="27">
                  <c:v>672.99847409999995</c:v>
                </c:pt>
                <c:pt idx="28">
                  <c:v>672.01794429999961</c:v>
                </c:pt>
                <c:pt idx="29">
                  <c:v>671.00079349999999</c:v>
                </c:pt>
                <c:pt idx="30">
                  <c:v>669.9833984000004</c:v>
                </c:pt>
                <c:pt idx="31">
                  <c:v>669.00189209999996</c:v>
                </c:pt>
                <c:pt idx="32">
                  <c:v>667.98376460000031</c:v>
                </c:pt>
                <c:pt idx="33">
                  <c:v>667.0018311</c:v>
                </c:pt>
                <c:pt idx="34">
                  <c:v>665.98303220000037</c:v>
                </c:pt>
                <c:pt idx="35">
                  <c:v>665.00042719999965</c:v>
                </c:pt>
                <c:pt idx="36">
                  <c:v>664.0175780999997</c:v>
                </c:pt>
                <c:pt idx="37">
                  <c:v>662.9979247999994</c:v>
                </c:pt>
                <c:pt idx="38">
                  <c:v>662.01434329999995</c:v>
                </c:pt>
                <c:pt idx="39">
                  <c:v>660.99414060000004</c:v>
                </c:pt>
                <c:pt idx="40">
                  <c:v>660.01000979999969</c:v>
                </c:pt>
                <c:pt idx="41">
                  <c:v>658.9891967999996</c:v>
                </c:pt>
                <c:pt idx="42">
                  <c:v>658.00445560000003</c:v>
                </c:pt>
                <c:pt idx="43">
                  <c:v>656.98303220000037</c:v>
                </c:pt>
                <c:pt idx="44">
                  <c:v>655.99774170000001</c:v>
                </c:pt>
                <c:pt idx="45">
                  <c:v>655.01220699999965</c:v>
                </c:pt>
                <c:pt idx="46">
                  <c:v>653.98980710000001</c:v>
                </c:pt>
                <c:pt idx="47">
                  <c:v>653.00360109999997</c:v>
                </c:pt>
                <c:pt idx="48">
                  <c:v>652.01721189999944</c:v>
                </c:pt>
                <c:pt idx="49">
                  <c:v>650.99395749999996</c:v>
                </c:pt>
                <c:pt idx="50">
                  <c:v>650.00689699999998</c:v>
                </c:pt>
                <c:pt idx="51">
                  <c:v>648.98303220000037</c:v>
                </c:pt>
                <c:pt idx="52">
                  <c:v>647.99536130000001</c:v>
                </c:pt>
                <c:pt idx="53">
                  <c:v>647.00744629999997</c:v>
                </c:pt>
                <c:pt idx="54">
                  <c:v>645.98272709999969</c:v>
                </c:pt>
                <c:pt idx="55">
                  <c:v>644.99420169999996</c:v>
                </c:pt>
                <c:pt idx="56">
                  <c:v>644.00549320000005</c:v>
                </c:pt>
                <c:pt idx="57">
                  <c:v>643.0164794999996</c:v>
                </c:pt>
                <c:pt idx="58">
                  <c:v>641.99047849999999</c:v>
                </c:pt>
                <c:pt idx="59">
                  <c:v>641.0008544999996</c:v>
                </c:pt>
                <c:pt idx="60">
                  <c:v>640.01098630000001</c:v>
                </c:pt>
                <c:pt idx="61">
                  <c:v>638.98413089999997</c:v>
                </c:pt>
                <c:pt idx="62">
                  <c:v>637.99365230000001</c:v>
                </c:pt>
                <c:pt idx="63">
                  <c:v>637.00299069999971</c:v>
                </c:pt>
                <c:pt idx="64">
                  <c:v>636.0119019</c:v>
                </c:pt>
                <c:pt idx="65">
                  <c:v>634.98388670000031</c:v>
                </c:pt>
                <c:pt idx="66">
                  <c:v>633.99224849999939</c:v>
                </c:pt>
                <c:pt idx="67">
                  <c:v>633.00042719999965</c:v>
                </c:pt>
                <c:pt idx="68">
                  <c:v>632.00830080000003</c:v>
                </c:pt>
                <c:pt idx="69">
                  <c:v>631.01586909999969</c:v>
                </c:pt>
                <c:pt idx="70">
                  <c:v>629.98638919999996</c:v>
                </c:pt>
                <c:pt idx="71">
                  <c:v>628.99340819999998</c:v>
                </c:pt>
                <c:pt idx="72">
                  <c:v>628.00006099999996</c:v>
                </c:pt>
                <c:pt idx="73">
                  <c:v>627.00653079999961</c:v>
                </c:pt>
                <c:pt idx="74">
                  <c:v>626.01269529999968</c:v>
                </c:pt>
                <c:pt idx="75">
                  <c:v>624.98181150000005</c:v>
                </c:pt>
                <c:pt idx="76">
                  <c:v>623.98748779999971</c:v>
                </c:pt>
                <c:pt idx="77">
                  <c:v>622.99279790000003</c:v>
                </c:pt>
                <c:pt idx="78">
                  <c:v>621.9979247999994</c:v>
                </c:pt>
                <c:pt idx="79">
                  <c:v>621.00262449999946</c:v>
                </c:pt>
                <c:pt idx="80">
                  <c:v>620.00714109999967</c:v>
                </c:pt>
                <c:pt idx="81">
                  <c:v>619.01147460000004</c:v>
                </c:pt>
                <c:pt idx="82">
                  <c:v>618.01544190000004</c:v>
                </c:pt>
                <c:pt idx="83">
                  <c:v>616.98217769999997</c:v>
                </c:pt>
                <c:pt idx="84">
                  <c:v>615.98571779999997</c:v>
                </c:pt>
                <c:pt idx="85">
                  <c:v>614.98883060000048</c:v>
                </c:pt>
                <c:pt idx="86">
                  <c:v>613.99176030000001</c:v>
                </c:pt>
                <c:pt idx="87">
                  <c:v>612.9943237</c:v>
                </c:pt>
                <c:pt idx="88">
                  <c:v>611.99670409999999</c:v>
                </c:pt>
                <c:pt idx="89">
                  <c:v>610.99877930000036</c:v>
                </c:pt>
                <c:pt idx="90">
                  <c:v>610.00061039999969</c:v>
                </c:pt>
                <c:pt idx="91">
                  <c:v>609.0021362</c:v>
                </c:pt>
                <c:pt idx="92">
                  <c:v>608.00335689999997</c:v>
                </c:pt>
                <c:pt idx="93">
                  <c:v>607.00445560000003</c:v>
                </c:pt>
                <c:pt idx="94">
                  <c:v>606.00512699999967</c:v>
                </c:pt>
                <c:pt idx="95">
                  <c:v>605.0056763</c:v>
                </c:pt>
                <c:pt idx="96">
                  <c:v>604.00585939999996</c:v>
                </c:pt>
                <c:pt idx="97">
                  <c:v>603.00579830000004</c:v>
                </c:pt>
                <c:pt idx="98">
                  <c:v>602.00549320000005</c:v>
                </c:pt>
                <c:pt idx="99">
                  <c:v>601.00494379999998</c:v>
                </c:pt>
                <c:pt idx="100">
                  <c:v>600.0040894</c:v>
                </c:pt>
                <c:pt idx="101">
                  <c:v>599.00292969999953</c:v>
                </c:pt>
                <c:pt idx="102">
                  <c:v>598.00158690000001</c:v>
                </c:pt>
                <c:pt idx="103">
                  <c:v>596.99987790000034</c:v>
                </c:pt>
                <c:pt idx="104">
                  <c:v>595.99804689999996</c:v>
                </c:pt>
                <c:pt idx="105">
                  <c:v>594.9959106</c:v>
                </c:pt>
                <c:pt idx="106">
                  <c:v>593.99346920000005</c:v>
                </c:pt>
                <c:pt idx="107">
                  <c:v>592.99078369999995</c:v>
                </c:pt>
                <c:pt idx="108">
                  <c:v>591.98785399999997</c:v>
                </c:pt>
                <c:pt idx="109">
                  <c:v>590.98461909999969</c:v>
                </c:pt>
                <c:pt idx="110">
                  <c:v>590.01837160000036</c:v>
                </c:pt>
                <c:pt idx="111">
                  <c:v>589.01458739999998</c:v>
                </c:pt>
                <c:pt idx="112">
                  <c:v>588.01068120000002</c:v>
                </c:pt>
                <c:pt idx="113">
                  <c:v>587.00646969999968</c:v>
                </c:pt>
                <c:pt idx="114">
                  <c:v>586.00189209999996</c:v>
                </c:pt>
                <c:pt idx="115">
                  <c:v>584.99725339999952</c:v>
                </c:pt>
                <c:pt idx="116">
                  <c:v>583.9921875</c:v>
                </c:pt>
                <c:pt idx="117">
                  <c:v>582.98699950000002</c:v>
                </c:pt>
                <c:pt idx="118">
                  <c:v>581.98144530000002</c:v>
                </c:pt>
                <c:pt idx="119">
                  <c:v>581.01293950000002</c:v>
                </c:pt>
                <c:pt idx="120">
                  <c:v>580.00689699999998</c:v>
                </c:pt>
                <c:pt idx="121">
                  <c:v>579.00067139999999</c:v>
                </c:pt>
                <c:pt idx="122">
                  <c:v>577.9940796000003</c:v>
                </c:pt>
                <c:pt idx="123">
                  <c:v>576.98730469999998</c:v>
                </c:pt>
                <c:pt idx="124">
                  <c:v>576.0175780999997</c:v>
                </c:pt>
                <c:pt idx="125">
                  <c:v>575.01037599999995</c:v>
                </c:pt>
                <c:pt idx="126">
                  <c:v>574.00280759999998</c:v>
                </c:pt>
                <c:pt idx="127">
                  <c:v>572.99505620000002</c:v>
                </c:pt>
                <c:pt idx="128">
                  <c:v>571.98699950000002</c:v>
                </c:pt>
                <c:pt idx="129">
                  <c:v>571.01611329999969</c:v>
                </c:pt>
                <c:pt idx="130">
                  <c:v>570.0075072999997</c:v>
                </c:pt>
                <c:pt idx="131">
                  <c:v>568.99877930000036</c:v>
                </c:pt>
                <c:pt idx="132">
                  <c:v>567.98974610000005</c:v>
                </c:pt>
                <c:pt idx="133">
                  <c:v>567.01782229999969</c:v>
                </c:pt>
                <c:pt idx="134">
                  <c:v>566.00830080000003</c:v>
                </c:pt>
                <c:pt idx="135">
                  <c:v>564.99859619999961</c:v>
                </c:pt>
                <c:pt idx="136">
                  <c:v>563.98852539999996</c:v>
                </c:pt>
                <c:pt idx="137">
                  <c:v>563.0157471</c:v>
                </c:pt>
                <c:pt idx="138">
                  <c:v>562.00524899999971</c:v>
                </c:pt>
                <c:pt idx="139">
                  <c:v>560.99450679999961</c:v>
                </c:pt>
                <c:pt idx="140">
                  <c:v>559.98345949999998</c:v>
                </c:pt>
                <c:pt idx="141">
                  <c:v>559.0097046000003</c:v>
                </c:pt>
                <c:pt idx="142">
                  <c:v>557.99823000000004</c:v>
                </c:pt>
                <c:pt idx="143">
                  <c:v>556.98657230000003</c:v>
                </c:pt>
                <c:pt idx="144">
                  <c:v>556.01208499999996</c:v>
                </c:pt>
                <c:pt idx="145">
                  <c:v>554.99987790000034</c:v>
                </c:pt>
                <c:pt idx="146">
                  <c:v>553.98742679999953</c:v>
                </c:pt>
                <c:pt idx="147">
                  <c:v>553.01226809999935</c:v>
                </c:pt>
                <c:pt idx="148">
                  <c:v>551.99932860000001</c:v>
                </c:pt>
                <c:pt idx="149">
                  <c:v>550.98614499999996</c:v>
                </c:pt>
                <c:pt idx="150">
                  <c:v>550.01031490000003</c:v>
                </c:pt>
                <c:pt idx="151">
                  <c:v>548.99664309999969</c:v>
                </c:pt>
                <c:pt idx="152">
                  <c:v>547.98284909999961</c:v>
                </c:pt>
                <c:pt idx="153">
                  <c:v>547.00622559999965</c:v>
                </c:pt>
                <c:pt idx="154">
                  <c:v>545.99194339999997</c:v>
                </c:pt>
                <c:pt idx="155">
                  <c:v>545.01495360000001</c:v>
                </c:pt>
                <c:pt idx="156">
                  <c:v>544.00006099999996</c:v>
                </c:pt>
                <c:pt idx="157">
                  <c:v>542.98498540000003</c:v>
                </c:pt>
                <c:pt idx="158">
                  <c:v>542.00726319999944</c:v>
                </c:pt>
                <c:pt idx="159">
                  <c:v>540.99182129999997</c:v>
                </c:pt>
                <c:pt idx="160">
                  <c:v>540.01367189999996</c:v>
                </c:pt>
                <c:pt idx="161">
                  <c:v>538.99768069999971</c:v>
                </c:pt>
                <c:pt idx="162">
                  <c:v>537.98144530000002</c:v>
                </c:pt>
                <c:pt idx="163">
                  <c:v>537.00262449999946</c:v>
                </c:pt>
                <c:pt idx="164">
                  <c:v>535.98590090000005</c:v>
                </c:pt>
                <c:pt idx="165">
                  <c:v>535.00665279999964</c:v>
                </c:pt>
                <c:pt idx="166">
                  <c:v>533.98950200000002</c:v>
                </c:pt>
                <c:pt idx="167">
                  <c:v>533.00976560000004</c:v>
                </c:pt>
                <c:pt idx="168">
                  <c:v>531.99224849999939</c:v>
                </c:pt>
                <c:pt idx="169">
                  <c:v>531.01202389999946</c:v>
                </c:pt>
                <c:pt idx="170">
                  <c:v>529.9940186</c:v>
                </c:pt>
                <c:pt idx="171">
                  <c:v>529.01336670000001</c:v>
                </c:pt>
                <c:pt idx="172">
                  <c:v>527.99487300000033</c:v>
                </c:pt>
                <c:pt idx="173">
                  <c:v>527.01385500000004</c:v>
                </c:pt>
                <c:pt idx="174">
                  <c:v>525.99487300000033</c:v>
                </c:pt>
                <c:pt idx="175">
                  <c:v>525.01342769999997</c:v>
                </c:pt>
                <c:pt idx="176">
                  <c:v>523.99395749999996</c:v>
                </c:pt>
                <c:pt idx="177">
                  <c:v>523.01208499999996</c:v>
                </c:pt>
                <c:pt idx="178">
                  <c:v>521.9921875</c:v>
                </c:pt>
                <c:pt idx="179">
                  <c:v>521.00982669999996</c:v>
                </c:pt>
                <c:pt idx="180">
                  <c:v>519.98956299999998</c:v>
                </c:pt>
                <c:pt idx="181">
                  <c:v>519.00677489999998</c:v>
                </c:pt>
                <c:pt idx="182">
                  <c:v>517.9860228999994</c:v>
                </c:pt>
                <c:pt idx="183">
                  <c:v>517.00280759999998</c:v>
                </c:pt>
                <c:pt idx="184">
                  <c:v>515.98150629999998</c:v>
                </c:pt>
                <c:pt idx="185">
                  <c:v>514.9979247999994</c:v>
                </c:pt>
                <c:pt idx="186">
                  <c:v>514.01403809999999</c:v>
                </c:pt>
                <c:pt idx="187">
                  <c:v>512.99224849999939</c:v>
                </c:pt>
                <c:pt idx="188">
                  <c:v>512.00799559999996</c:v>
                </c:pt>
                <c:pt idx="189">
                  <c:v>510.98562619999996</c:v>
                </c:pt>
                <c:pt idx="190">
                  <c:v>510.000946</c:v>
                </c:pt>
                <c:pt idx="191">
                  <c:v>509.01608279999999</c:v>
                </c:pt>
                <c:pt idx="192">
                  <c:v>507.99304199999983</c:v>
                </c:pt>
                <c:pt idx="193">
                  <c:v>507.00772089999998</c:v>
                </c:pt>
                <c:pt idx="194">
                  <c:v>505.98428339999998</c:v>
                </c:pt>
                <c:pt idx="195">
                  <c:v>504.99859619999978</c:v>
                </c:pt>
                <c:pt idx="196">
                  <c:v>504.01266479999998</c:v>
                </c:pt>
                <c:pt idx="197">
                  <c:v>502.98855589999977</c:v>
                </c:pt>
                <c:pt idx="198">
                  <c:v>502.00222780000001</c:v>
                </c:pt>
                <c:pt idx="199">
                  <c:v>501.015625</c:v>
                </c:pt>
                <c:pt idx="200">
                  <c:v>499.99087519999995</c:v>
                </c:pt>
                <c:pt idx="201">
                  <c:v>499.0039673</c:v>
                </c:pt>
                <c:pt idx="202">
                  <c:v>498.01672359999981</c:v>
                </c:pt>
                <c:pt idx="203">
                  <c:v>496.99139399999967</c:v>
                </c:pt>
                <c:pt idx="204">
                  <c:v>496.00378419999998</c:v>
                </c:pt>
                <c:pt idx="205">
                  <c:v>495.01599119999997</c:v>
                </c:pt>
                <c:pt idx="206">
                  <c:v>493.99005129999983</c:v>
                </c:pt>
                <c:pt idx="207">
                  <c:v>493.0018005</c:v>
                </c:pt>
                <c:pt idx="208">
                  <c:v>492.01336669999995</c:v>
                </c:pt>
                <c:pt idx="209">
                  <c:v>490.9867858999998</c:v>
                </c:pt>
                <c:pt idx="210">
                  <c:v>489.99795529999983</c:v>
                </c:pt>
                <c:pt idx="211">
                  <c:v>489.00897219999996</c:v>
                </c:pt>
                <c:pt idx="212">
                  <c:v>487.98162839999981</c:v>
                </c:pt>
                <c:pt idx="213">
                  <c:v>486.99224849999985</c:v>
                </c:pt>
                <c:pt idx="214">
                  <c:v>486.00262450000002</c:v>
                </c:pt>
                <c:pt idx="215">
                  <c:v>485.01281739999996</c:v>
                </c:pt>
                <c:pt idx="216">
                  <c:v>483.98474119999997</c:v>
                </c:pt>
                <c:pt idx="217">
                  <c:v>482.9944762999998</c:v>
                </c:pt>
                <c:pt idx="218">
                  <c:v>482.00402830000002</c:v>
                </c:pt>
                <c:pt idx="219">
                  <c:v>481.01345829999985</c:v>
                </c:pt>
                <c:pt idx="220">
                  <c:v>479.9845886</c:v>
                </c:pt>
                <c:pt idx="221">
                  <c:v>478.99353029999963</c:v>
                </c:pt>
                <c:pt idx="222">
                  <c:v>478.00234989999996</c:v>
                </c:pt>
                <c:pt idx="223">
                  <c:v>477.01095579999981</c:v>
                </c:pt>
                <c:pt idx="224">
                  <c:v>475.98117069999978</c:v>
                </c:pt>
                <c:pt idx="225">
                  <c:v>474.98937989999979</c:v>
                </c:pt>
                <c:pt idx="226">
                  <c:v>473.99737549999963</c:v>
                </c:pt>
                <c:pt idx="227">
                  <c:v>473.00518799999981</c:v>
                </c:pt>
                <c:pt idx="228">
                  <c:v>472.01281739999996</c:v>
                </c:pt>
                <c:pt idx="229">
                  <c:v>470.98211669999978</c:v>
                </c:pt>
                <c:pt idx="230">
                  <c:v>469.9892883</c:v>
                </c:pt>
                <c:pt idx="231">
                  <c:v>468.99633789999962</c:v>
                </c:pt>
                <c:pt idx="232">
                  <c:v>468.00323489999994</c:v>
                </c:pt>
                <c:pt idx="233">
                  <c:v>467.00982670000002</c:v>
                </c:pt>
                <c:pt idx="234">
                  <c:v>466.01635739999978</c:v>
                </c:pt>
                <c:pt idx="235">
                  <c:v>464.98443599999985</c:v>
                </c:pt>
                <c:pt idx="236">
                  <c:v>463.99044799999984</c:v>
                </c:pt>
                <c:pt idx="237">
                  <c:v>462.99639889999963</c:v>
                </c:pt>
                <c:pt idx="238">
                  <c:v>462.00210569999996</c:v>
                </c:pt>
                <c:pt idx="239">
                  <c:v>461.00759889999995</c:v>
                </c:pt>
                <c:pt idx="240">
                  <c:v>460.01293949999985</c:v>
                </c:pt>
                <c:pt idx="241">
                  <c:v>459.01809689999999</c:v>
                </c:pt>
                <c:pt idx="242">
                  <c:v>457.98468020000001</c:v>
                </c:pt>
                <c:pt idx="243">
                  <c:v>456.98950199999985</c:v>
                </c:pt>
                <c:pt idx="244">
                  <c:v>455.99407959999985</c:v>
                </c:pt>
                <c:pt idx="245">
                  <c:v>454.99850459999976</c:v>
                </c:pt>
                <c:pt idx="246">
                  <c:v>454.00262450000002</c:v>
                </c:pt>
                <c:pt idx="247">
                  <c:v>453.00665279999993</c:v>
                </c:pt>
                <c:pt idx="248">
                  <c:v>452.01055909999985</c:v>
                </c:pt>
                <c:pt idx="249">
                  <c:v>451.01416020000005</c:v>
                </c:pt>
                <c:pt idx="250">
                  <c:v>450.01760860000002</c:v>
                </c:pt>
                <c:pt idx="251">
                  <c:v>448.98260499999981</c:v>
                </c:pt>
                <c:pt idx="252">
                  <c:v>447.98565669999999</c:v>
                </c:pt>
                <c:pt idx="253">
                  <c:v>446.9885863999998</c:v>
                </c:pt>
                <c:pt idx="254">
                  <c:v>445.99127199999964</c:v>
                </c:pt>
                <c:pt idx="255">
                  <c:v>444.99386600000003</c:v>
                </c:pt>
                <c:pt idx="256">
                  <c:v>443.99624629999977</c:v>
                </c:pt>
                <c:pt idx="257">
                  <c:v>442.9984435999998</c:v>
                </c:pt>
                <c:pt idx="258">
                  <c:v>442.00039669999995</c:v>
                </c:pt>
                <c:pt idx="259">
                  <c:v>441.00225829999999</c:v>
                </c:pt>
                <c:pt idx="260">
                  <c:v>440.00390629999993</c:v>
                </c:pt>
                <c:pt idx="261">
                  <c:v>439.00537109999999</c:v>
                </c:pt>
                <c:pt idx="262">
                  <c:v>438.00665279999993</c:v>
                </c:pt>
                <c:pt idx="263">
                  <c:v>437.00772089999998</c:v>
                </c:pt>
                <c:pt idx="264">
                  <c:v>436.00872799999985</c:v>
                </c:pt>
                <c:pt idx="265">
                  <c:v>435.00939939999995</c:v>
                </c:pt>
                <c:pt idx="266">
                  <c:v>434.01000979999981</c:v>
                </c:pt>
                <c:pt idx="267">
                  <c:v>433.01040649999999</c:v>
                </c:pt>
                <c:pt idx="268">
                  <c:v>432.01068120000002</c:v>
                </c:pt>
                <c:pt idx="269">
                  <c:v>431.01068120000002</c:v>
                </c:pt>
                <c:pt idx="270">
                  <c:v>430.01055909999985</c:v>
                </c:pt>
                <c:pt idx="271">
                  <c:v>429.01028440000005</c:v>
                </c:pt>
                <c:pt idx="272">
                  <c:v>428.00976559999998</c:v>
                </c:pt>
                <c:pt idx="273">
                  <c:v>427.00909420000005</c:v>
                </c:pt>
                <c:pt idx="274">
                  <c:v>426.0083007999998</c:v>
                </c:pt>
                <c:pt idx="275">
                  <c:v>425.00729370000005</c:v>
                </c:pt>
                <c:pt idx="276">
                  <c:v>424.00610349999977</c:v>
                </c:pt>
                <c:pt idx="277">
                  <c:v>423.00476070000002</c:v>
                </c:pt>
                <c:pt idx="278">
                  <c:v>422.00326539999998</c:v>
                </c:pt>
                <c:pt idx="279">
                  <c:v>421.00152589999999</c:v>
                </c:pt>
                <c:pt idx="280">
                  <c:v>419.99966430000001</c:v>
                </c:pt>
                <c:pt idx="281">
                  <c:v>418.99765009999999</c:v>
                </c:pt>
                <c:pt idx="282">
                  <c:v>417.99548339999996</c:v>
                </c:pt>
                <c:pt idx="283">
                  <c:v>416.99307249999964</c:v>
                </c:pt>
                <c:pt idx="284">
                  <c:v>415.99050899999963</c:v>
                </c:pt>
                <c:pt idx="285">
                  <c:v>414.98782349999999</c:v>
                </c:pt>
                <c:pt idx="286">
                  <c:v>413.98498540000003</c:v>
                </c:pt>
                <c:pt idx="287">
                  <c:v>412.98190309999984</c:v>
                </c:pt>
                <c:pt idx="288">
                  <c:v>412.01721189999995</c:v>
                </c:pt>
                <c:pt idx="289">
                  <c:v>411.01385499999981</c:v>
                </c:pt>
                <c:pt idx="290">
                  <c:v>410.01031489999986</c:v>
                </c:pt>
                <c:pt idx="291">
                  <c:v>409.00656129999999</c:v>
                </c:pt>
                <c:pt idx="292">
                  <c:v>408.00271609999999</c:v>
                </c:pt>
                <c:pt idx="293">
                  <c:v>406.99865719999985</c:v>
                </c:pt>
                <c:pt idx="294">
                  <c:v>405.9944762999998</c:v>
                </c:pt>
                <c:pt idx="295">
                  <c:v>404.99005129999983</c:v>
                </c:pt>
                <c:pt idx="296">
                  <c:v>403.98553469999979</c:v>
                </c:pt>
                <c:pt idx="297">
                  <c:v>402.98083499999984</c:v>
                </c:pt>
                <c:pt idx="298">
                  <c:v>402.01458739999998</c:v>
                </c:pt>
                <c:pt idx="299">
                  <c:v>401.00955199999999</c:v>
                </c:pt>
                <c:pt idx="300">
                  <c:v>400.00436400000001</c:v>
                </c:pt>
                <c:pt idx="301">
                  <c:v>398.99902339999994</c:v>
                </c:pt>
                <c:pt idx="302">
                  <c:v>397.99349979999977</c:v>
                </c:pt>
                <c:pt idx="303">
                  <c:v>396.98782349999999</c:v>
                </c:pt>
                <c:pt idx="304">
                  <c:v>395.98199459999984</c:v>
                </c:pt>
                <c:pt idx="305">
                  <c:v>395.0146484</c:v>
                </c:pt>
                <c:pt idx="306">
                  <c:v>394.00848390000004</c:v>
                </c:pt>
                <c:pt idx="307">
                  <c:v>393.00219729999981</c:v>
                </c:pt>
                <c:pt idx="308">
                  <c:v>391.99569699999984</c:v>
                </c:pt>
                <c:pt idx="309">
                  <c:v>390.98904419999997</c:v>
                </c:pt>
                <c:pt idx="310">
                  <c:v>389.98223879999983</c:v>
                </c:pt>
                <c:pt idx="311">
                  <c:v>389.01403809999999</c:v>
                </c:pt>
                <c:pt idx="312">
                  <c:v>388.00689699999981</c:v>
                </c:pt>
                <c:pt idx="313">
                  <c:v>386.99966430000001</c:v>
                </c:pt>
                <c:pt idx="314">
                  <c:v>385.99221799999964</c:v>
                </c:pt>
                <c:pt idx="315">
                  <c:v>384.98464969999998</c:v>
                </c:pt>
                <c:pt idx="316">
                  <c:v>384.01565549999981</c:v>
                </c:pt>
                <c:pt idx="317">
                  <c:v>383.00775149999993</c:v>
                </c:pt>
                <c:pt idx="318">
                  <c:v>381.99972529999985</c:v>
                </c:pt>
                <c:pt idx="319">
                  <c:v>380.99151609999967</c:v>
                </c:pt>
                <c:pt idx="320">
                  <c:v>379.98315429999968</c:v>
                </c:pt>
                <c:pt idx="321">
                  <c:v>379.01345829999985</c:v>
                </c:pt>
                <c:pt idx="322">
                  <c:v>378.00479130000002</c:v>
                </c:pt>
                <c:pt idx="323">
                  <c:v>376.99597169999993</c:v>
                </c:pt>
                <c:pt idx="324">
                  <c:v>375.98702999999983</c:v>
                </c:pt>
                <c:pt idx="325">
                  <c:v>375.0166931</c:v>
                </c:pt>
                <c:pt idx="326">
                  <c:v>374.00741579999999</c:v>
                </c:pt>
                <c:pt idx="327">
                  <c:v>372.99801639999964</c:v>
                </c:pt>
                <c:pt idx="328">
                  <c:v>371.98843379999977</c:v>
                </c:pt>
                <c:pt idx="329">
                  <c:v>371.0175476</c:v>
                </c:pt>
                <c:pt idx="330">
                  <c:v>370.0076904</c:v>
                </c:pt>
                <c:pt idx="331">
                  <c:v>368.99765009999999</c:v>
                </c:pt>
                <c:pt idx="332">
                  <c:v>367.98745729999985</c:v>
                </c:pt>
                <c:pt idx="333">
                  <c:v>367.01602169999995</c:v>
                </c:pt>
                <c:pt idx="334">
                  <c:v>366.00555419999995</c:v>
                </c:pt>
                <c:pt idx="335">
                  <c:v>364.99493409999985</c:v>
                </c:pt>
                <c:pt idx="336">
                  <c:v>363.98419189999993</c:v>
                </c:pt>
                <c:pt idx="337">
                  <c:v>363.01217649999984</c:v>
                </c:pt>
                <c:pt idx="338">
                  <c:v>362.00109859999981</c:v>
                </c:pt>
                <c:pt idx="339">
                  <c:v>360.98989870000003</c:v>
                </c:pt>
                <c:pt idx="340">
                  <c:v>360.0174561</c:v>
                </c:pt>
                <c:pt idx="341">
                  <c:v>359.0059814</c:v>
                </c:pt>
                <c:pt idx="342">
                  <c:v>357.99432369999994</c:v>
                </c:pt>
                <c:pt idx="343">
                  <c:v>356.98257449999977</c:v>
                </c:pt>
                <c:pt idx="344">
                  <c:v>356.00952150000001</c:v>
                </c:pt>
                <c:pt idx="345">
                  <c:v>354.9974669999998</c:v>
                </c:pt>
                <c:pt idx="346">
                  <c:v>353.98525999999964</c:v>
                </c:pt>
                <c:pt idx="347">
                  <c:v>353.0118713</c:v>
                </c:pt>
                <c:pt idx="348">
                  <c:v>351.9993895999998</c:v>
                </c:pt>
                <c:pt idx="349">
                  <c:v>350.98675539999977</c:v>
                </c:pt>
                <c:pt idx="350">
                  <c:v>350.01290889999996</c:v>
                </c:pt>
                <c:pt idx="351">
                  <c:v>348.99996949999985</c:v>
                </c:pt>
                <c:pt idx="352">
                  <c:v>347.98693849999961</c:v>
                </c:pt>
                <c:pt idx="353">
                  <c:v>347.0127258</c:v>
                </c:pt>
                <c:pt idx="354">
                  <c:v>345.99935909999977</c:v>
                </c:pt>
                <c:pt idx="355">
                  <c:v>344.98590089999999</c:v>
                </c:pt>
                <c:pt idx="356">
                  <c:v>344.01123049999984</c:v>
                </c:pt>
                <c:pt idx="357">
                  <c:v>342.9974975999998</c:v>
                </c:pt>
                <c:pt idx="358">
                  <c:v>341.98361209999985</c:v>
                </c:pt>
                <c:pt idx="359">
                  <c:v>341.00860599999999</c:v>
                </c:pt>
                <c:pt idx="360">
                  <c:v>339.99444579999999</c:v>
                </c:pt>
                <c:pt idx="361">
                  <c:v>339.01913449999984</c:v>
                </c:pt>
                <c:pt idx="362">
                  <c:v>338.0046997</c:v>
                </c:pt>
                <c:pt idx="363">
                  <c:v>336.99014279999983</c:v>
                </c:pt>
                <c:pt idx="364">
                  <c:v>336.01446529999998</c:v>
                </c:pt>
                <c:pt idx="365">
                  <c:v>334.99960329999999</c:v>
                </c:pt>
                <c:pt idx="366">
                  <c:v>333.98464969999998</c:v>
                </c:pt>
                <c:pt idx="367">
                  <c:v>333.00854489999995</c:v>
                </c:pt>
                <c:pt idx="368">
                  <c:v>331.99331669999964</c:v>
                </c:pt>
                <c:pt idx="369">
                  <c:v>331.01699829999984</c:v>
                </c:pt>
                <c:pt idx="370">
                  <c:v>330.00149539999995</c:v>
                </c:pt>
                <c:pt idx="371">
                  <c:v>328.98583979999984</c:v>
                </c:pt>
                <c:pt idx="372">
                  <c:v>328.0091248</c:v>
                </c:pt>
                <c:pt idx="373">
                  <c:v>326.99319459999964</c:v>
                </c:pt>
                <c:pt idx="374">
                  <c:v>326.01626589999995</c:v>
                </c:pt>
                <c:pt idx="375">
                  <c:v>325.00009160000002</c:v>
                </c:pt>
                <c:pt idx="376">
                  <c:v>323.9837951999998</c:v>
                </c:pt>
                <c:pt idx="377">
                  <c:v>323.00643919999999</c:v>
                </c:pt>
                <c:pt idx="378">
                  <c:v>321.98989870000003</c:v>
                </c:pt>
                <c:pt idx="379">
                  <c:v>321.01232909999999</c:v>
                </c:pt>
                <c:pt idx="380">
                  <c:v>319.99551389999976</c:v>
                </c:pt>
                <c:pt idx="381">
                  <c:v>319.0176697</c:v>
                </c:pt>
                <c:pt idx="382">
                  <c:v>318.00061040000003</c:v>
                </c:pt>
                <c:pt idx="383">
                  <c:v>316.98339839999966</c:v>
                </c:pt>
                <c:pt idx="384">
                  <c:v>316.00521849999984</c:v>
                </c:pt>
                <c:pt idx="385">
                  <c:v>314.98770139999999</c:v>
                </c:pt>
                <c:pt idx="386">
                  <c:v>314.00927730000001</c:v>
                </c:pt>
                <c:pt idx="387">
                  <c:v>312.9916076999998</c:v>
                </c:pt>
                <c:pt idx="388">
                  <c:v>312.01290889999996</c:v>
                </c:pt>
                <c:pt idx="389">
                  <c:v>310.99490359999999</c:v>
                </c:pt>
                <c:pt idx="390">
                  <c:v>310.01599119999997</c:v>
                </c:pt>
                <c:pt idx="391">
                  <c:v>308.99783329999985</c:v>
                </c:pt>
                <c:pt idx="392">
                  <c:v>308.01867679999981</c:v>
                </c:pt>
                <c:pt idx="393">
                  <c:v>307.00018310000002</c:v>
                </c:pt>
                <c:pt idx="394">
                  <c:v>305.98162839999981</c:v>
                </c:pt>
                <c:pt idx="395">
                  <c:v>305.00213619999994</c:v>
                </c:pt>
                <c:pt idx="396">
                  <c:v>303.98330689999977</c:v>
                </c:pt>
                <c:pt idx="397">
                  <c:v>303.00353999999976</c:v>
                </c:pt>
                <c:pt idx="398">
                  <c:v>301.98452759999981</c:v>
                </c:pt>
                <c:pt idx="399">
                  <c:v>301.00451659999999</c:v>
                </c:pt>
                <c:pt idx="400">
                  <c:v>299.98519899999968</c:v>
                </c:pt>
                <c:pt idx="401">
                  <c:v>299.00497439999998</c:v>
                </c:pt>
                <c:pt idx="402">
                  <c:v>297.9854431</c:v>
                </c:pt>
                <c:pt idx="403">
                  <c:v>297.00500489999996</c:v>
                </c:pt>
                <c:pt idx="404">
                  <c:v>295.98522949999983</c:v>
                </c:pt>
                <c:pt idx="405">
                  <c:v>295.00454710000002</c:v>
                </c:pt>
                <c:pt idx="406">
                  <c:v>293.98452759999981</c:v>
                </c:pt>
                <c:pt idx="407">
                  <c:v>293.00363160000001</c:v>
                </c:pt>
                <c:pt idx="408">
                  <c:v>291.98339839999966</c:v>
                </c:pt>
                <c:pt idx="409">
                  <c:v>291.00228879999997</c:v>
                </c:pt>
                <c:pt idx="410">
                  <c:v>289.98178099999984</c:v>
                </c:pt>
                <c:pt idx="411">
                  <c:v>289.00042720000005</c:v>
                </c:pt>
                <c:pt idx="412">
                  <c:v>288.01895139999999</c:v>
                </c:pt>
                <c:pt idx="413">
                  <c:v>286.99813839999962</c:v>
                </c:pt>
                <c:pt idx="414">
                  <c:v>286.01650999999964</c:v>
                </c:pt>
                <c:pt idx="415">
                  <c:v>284.99542239999994</c:v>
                </c:pt>
                <c:pt idx="416">
                  <c:v>284.01351929999964</c:v>
                </c:pt>
                <c:pt idx="417">
                  <c:v>282.99224849999985</c:v>
                </c:pt>
                <c:pt idx="418">
                  <c:v>282.01013179999984</c:v>
                </c:pt>
                <c:pt idx="419">
                  <c:v>280.98861689999978</c:v>
                </c:pt>
                <c:pt idx="420">
                  <c:v>280.00628660000001</c:v>
                </c:pt>
                <c:pt idx="421">
                  <c:v>278.98452759999981</c:v>
                </c:pt>
                <c:pt idx="422">
                  <c:v>278.00201419999996</c:v>
                </c:pt>
                <c:pt idx="423">
                  <c:v>277.0193481</c:v>
                </c:pt>
                <c:pt idx="424">
                  <c:v>275.99728389999996</c:v>
                </c:pt>
                <c:pt idx="425">
                  <c:v>275.01446529999998</c:v>
                </c:pt>
                <c:pt idx="426">
                  <c:v>273.99215699999968</c:v>
                </c:pt>
                <c:pt idx="427">
                  <c:v>273.00906370000001</c:v>
                </c:pt>
                <c:pt idx="428">
                  <c:v>271.98657229999964</c:v>
                </c:pt>
                <c:pt idx="429">
                  <c:v>271.00329589999996</c:v>
                </c:pt>
                <c:pt idx="430">
                  <c:v>269.98059079999985</c:v>
                </c:pt>
                <c:pt idx="431">
                  <c:v>268.99710079999977</c:v>
                </c:pt>
                <c:pt idx="432">
                  <c:v>268.0134888</c:v>
                </c:pt>
                <c:pt idx="433">
                  <c:v>266.99047849999977</c:v>
                </c:pt>
                <c:pt idx="434">
                  <c:v>266.00668330000002</c:v>
                </c:pt>
                <c:pt idx="435">
                  <c:v>264.98339839999966</c:v>
                </c:pt>
                <c:pt idx="436">
                  <c:v>263.99942019999997</c:v>
                </c:pt>
                <c:pt idx="437">
                  <c:v>263.01528930000001</c:v>
                </c:pt>
                <c:pt idx="438">
                  <c:v>261.99176029999984</c:v>
                </c:pt>
                <c:pt idx="439">
                  <c:v>261.00744630000008</c:v>
                </c:pt>
                <c:pt idx="440">
                  <c:v>259.98367309999981</c:v>
                </c:pt>
                <c:pt idx="441">
                  <c:v>258.99914549999977</c:v>
                </c:pt>
                <c:pt idx="442">
                  <c:v>258.01458739999998</c:v>
                </c:pt>
                <c:pt idx="443">
                  <c:v>256.99047849999977</c:v>
                </c:pt>
                <c:pt idx="444">
                  <c:v>256.0056763</c:v>
                </c:pt>
                <c:pt idx="445">
                  <c:v>254.98139950000009</c:v>
                </c:pt>
                <c:pt idx="446">
                  <c:v>253.99639890000009</c:v>
                </c:pt>
                <c:pt idx="447">
                  <c:v>253.01130680000009</c:v>
                </c:pt>
                <c:pt idx="448">
                  <c:v>251.98669430000001</c:v>
                </c:pt>
                <c:pt idx="449">
                  <c:v>251.00143430000008</c:v>
                </c:pt>
                <c:pt idx="450">
                  <c:v>250.01603700000001</c:v>
                </c:pt>
                <c:pt idx="451">
                  <c:v>248.99116519999998</c:v>
                </c:pt>
                <c:pt idx="452">
                  <c:v>248.00559999999999</c:v>
                </c:pt>
                <c:pt idx="453">
                  <c:v>246.98049930000013</c:v>
                </c:pt>
                <c:pt idx="454">
                  <c:v>245.99473569999998</c:v>
                </c:pt>
                <c:pt idx="455">
                  <c:v>245.0088959</c:v>
                </c:pt>
                <c:pt idx="456">
                  <c:v>243.9835205</c:v>
                </c:pt>
                <c:pt idx="457">
                  <c:v>242.99748230000009</c:v>
                </c:pt>
                <c:pt idx="458">
                  <c:v>242.01135249999999</c:v>
                </c:pt>
                <c:pt idx="459">
                  <c:v>240.98567199999999</c:v>
                </c:pt>
                <c:pt idx="460">
                  <c:v>239.99932860000001</c:v>
                </c:pt>
                <c:pt idx="461">
                  <c:v>239.01295469999991</c:v>
                </c:pt>
                <c:pt idx="462">
                  <c:v>237.98699950000008</c:v>
                </c:pt>
                <c:pt idx="463">
                  <c:v>237.00041200000001</c:v>
                </c:pt>
                <c:pt idx="464">
                  <c:v>236.01373289999998</c:v>
                </c:pt>
                <c:pt idx="465">
                  <c:v>234.9874573000001</c:v>
                </c:pt>
                <c:pt idx="466">
                  <c:v>234.00062559999998</c:v>
                </c:pt>
                <c:pt idx="467">
                  <c:v>233.01367189999991</c:v>
                </c:pt>
                <c:pt idx="468">
                  <c:v>231.9871521</c:v>
                </c:pt>
                <c:pt idx="469">
                  <c:v>231</c:v>
                </c:pt>
                <c:pt idx="470">
                  <c:v>230.01280209999999</c:v>
                </c:pt>
                <c:pt idx="471">
                  <c:v>228.98600770000004</c:v>
                </c:pt>
                <c:pt idx="472">
                  <c:v>227.99864200000007</c:v>
                </c:pt>
                <c:pt idx="473">
                  <c:v>227.01115419999991</c:v>
                </c:pt>
                <c:pt idx="474">
                  <c:v>225.98408509999999</c:v>
                </c:pt>
                <c:pt idx="475">
                  <c:v>224.9964294000001</c:v>
                </c:pt>
                <c:pt idx="476">
                  <c:v>224.00869750000001</c:v>
                </c:pt>
                <c:pt idx="477">
                  <c:v>222.98135379999999</c:v>
                </c:pt>
                <c:pt idx="478">
                  <c:v>221.99345399999999</c:v>
                </c:pt>
                <c:pt idx="479">
                  <c:v>221.00546259999999</c:v>
                </c:pt>
                <c:pt idx="480">
                  <c:v>220.01739499999999</c:v>
                </c:pt>
                <c:pt idx="481">
                  <c:v>218.98970030000001</c:v>
                </c:pt>
                <c:pt idx="482">
                  <c:v>218.00143430000008</c:v>
                </c:pt>
                <c:pt idx="483">
                  <c:v>217.01312259999995</c:v>
                </c:pt>
                <c:pt idx="484">
                  <c:v>215.98516850000001</c:v>
                </c:pt>
                <c:pt idx="485">
                  <c:v>214.99668879999999</c:v>
                </c:pt>
                <c:pt idx="486">
                  <c:v>214.00810240000001</c:v>
                </c:pt>
                <c:pt idx="487">
                  <c:v>213.01945499999991</c:v>
                </c:pt>
                <c:pt idx="488">
                  <c:v>211.99116519999998</c:v>
                </c:pt>
                <c:pt idx="489">
                  <c:v>211.00236509999999</c:v>
                </c:pt>
                <c:pt idx="490">
                  <c:v>210.013443</c:v>
                </c:pt>
                <c:pt idx="491">
                  <c:v>208.98493960000008</c:v>
                </c:pt>
                <c:pt idx="492">
                  <c:v>207.99586489999999</c:v>
                </c:pt>
                <c:pt idx="493">
                  <c:v>207.0067444</c:v>
                </c:pt>
                <c:pt idx="494">
                  <c:v>206.01750179999991</c:v>
                </c:pt>
                <c:pt idx="495">
                  <c:v>204.98867800000008</c:v>
                </c:pt>
                <c:pt idx="496">
                  <c:v>203.9992828</c:v>
                </c:pt>
                <c:pt idx="497">
                  <c:v>203.0098419</c:v>
                </c:pt>
                <c:pt idx="498">
                  <c:v>201.98072810000008</c:v>
                </c:pt>
                <c:pt idx="499">
                  <c:v>200.99111940000009</c:v>
                </c:pt>
                <c:pt idx="500">
                  <c:v>200.00144960000009</c:v>
                </c:pt>
              </c:numCache>
            </c:numRef>
          </c:xVal>
          <c:yVal>
            <c:numRef>
              <c:f>'[FA+Zn-TBut3PyP.xlsx]FA+Zn-TBut3PyP'!$N$3:$N$947</c:f>
              <c:numCache>
                <c:formatCode>General</c:formatCode>
                <c:ptCount val="945"/>
                <c:pt idx="0">
                  <c:v>1.5579942849999998E-3</c:v>
                </c:pt>
                <c:pt idx="1">
                  <c:v>6.5354269460000003E-4</c:v>
                </c:pt>
                <c:pt idx="2">
                  <c:v>6.624091184000004E-4</c:v>
                </c:pt>
                <c:pt idx="3">
                  <c:v>1.9243748390000014E-3</c:v>
                </c:pt>
                <c:pt idx="4">
                  <c:v>1.7725150970000008E-4</c:v>
                </c:pt>
                <c:pt idx="5">
                  <c:v>1.3401111360000014E-3</c:v>
                </c:pt>
                <c:pt idx="6">
                  <c:v>1.034521381E-3</c:v>
                </c:pt>
                <c:pt idx="7">
                  <c:v>1.5113645929999994E-3</c:v>
                </c:pt>
                <c:pt idx="8">
                  <c:v>9.4944715970000058E-4</c:v>
                </c:pt>
                <c:pt idx="9">
                  <c:v>8.671649848000009E-4</c:v>
                </c:pt>
                <c:pt idx="10">
                  <c:v>1.3485501990000007E-3</c:v>
                </c:pt>
                <c:pt idx="11">
                  <c:v>1.1400894730000013E-3</c:v>
                </c:pt>
                <c:pt idx="12">
                  <c:v>1.6227387820000006E-3</c:v>
                </c:pt>
                <c:pt idx="13">
                  <c:v>1.4667396899999993E-3</c:v>
                </c:pt>
                <c:pt idx="14">
                  <c:v>2.0139571280000002E-3</c:v>
                </c:pt>
                <c:pt idx="15">
                  <c:v>1.5200666380000001E-3</c:v>
                </c:pt>
                <c:pt idx="16">
                  <c:v>8.635336999000009E-4</c:v>
                </c:pt>
                <c:pt idx="17">
                  <c:v>1.3989281140000006E-3</c:v>
                </c:pt>
                <c:pt idx="18">
                  <c:v>1.3905660020000006E-3</c:v>
                </c:pt>
                <c:pt idx="19">
                  <c:v>2.3081619290000002E-3</c:v>
                </c:pt>
                <c:pt idx="20">
                  <c:v>8.6013594409999994E-4</c:v>
                </c:pt>
                <c:pt idx="21">
                  <c:v>8.5824250710000083E-4</c:v>
                </c:pt>
                <c:pt idx="22">
                  <c:v>1.6750195060000013E-3</c:v>
                </c:pt>
                <c:pt idx="23">
                  <c:v>1.0239867260000001E-3</c:v>
                </c:pt>
                <c:pt idx="24">
                  <c:v>1.5479666179999991E-3</c:v>
                </c:pt>
                <c:pt idx="25">
                  <c:v>1.6023167410000013E-3</c:v>
                </c:pt>
                <c:pt idx="26">
                  <c:v>8.4843835790000084E-4</c:v>
                </c:pt>
                <c:pt idx="27">
                  <c:v>1.2393489010000007E-3</c:v>
                </c:pt>
                <c:pt idx="28">
                  <c:v>2.7058592530000013E-3</c:v>
                </c:pt>
                <c:pt idx="29">
                  <c:v>1.9541208170000012E-3</c:v>
                </c:pt>
                <c:pt idx="30">
                  <c:v>1.2653096349999999E-3</c:v>
                </c:pt>
                <c:pt idx="31">
                  <c:v>2.0526563749999997E-3</c:v>
                </c:pt>
                <c:pt idx="32">
                  <c:v>1.3990059960000013E-3</c:v>
                </c:pt>
                <c:pt idx="33">
                  <c:v>1.299813855E-3</c:v>
                </c:pt>
                <c:pt idx="34">
                  <c:v>1.0965667899999999E-3</c:v>
                </c:pt>
                <c:pt idx="35">
                  <c:v>1.267204876E-3</c:v>
                </c:pt>
                <c:pt idx="36">
                  <c:v>1.121195382E-3</c:v>
                </c:pt>
                <c:pt idx="37">
                  <c:v>1.1926235170000006E-3</c:v>
                </c:pt>
                <c:pt idx="38">
                  <c:v>1.7025655829999999E-3</c:v>
                </c:pt>
                <c:pt idx="39">
                  <c:v>1.5141180480000007E-3</c:v>
                </c:pt>
                <c:pt idx="40">
                  <c:v>1.8451052020000006E-3</c:v>
                </c:pt>
                <c:pt idx="41">
                  <c:v>1.1099838880000001E-3</c:v>
                </c:pt>
                <c:pt idx="42">
                  <c:v>1.6525161920000007E-3</c:v>
                </c:pt>
                <c:pt idx="43">
                  <c:v>1.9164705880000013E-3</c:v>
                </c:pt>
                <c:pt idx="44">
                  <c:v>1.1746096420000001E-3</c:v>
                </c:pt>
                <c:pt idx="45">
                  <c:v>1.899466617E-3</c:v>
                </c:pt>
                <c:pt idx="46">
                  <c:v>1.867254497E-3</c:v>
                </c:pt>
                <c:pt idx="47">
                  <c:v>1.9115305040000013E-3</c:v>
                </c:pt>
                <c:pt idx="48">
                  <c:v>1.5670091379999999E-3</c:v>
                </c:pt>
                <c:pt idx="49">
                  <c:v>1.9330591890000016E-3</c:v>
                </c:pt>
                <c:pt idx="50">
                  <c:v>2.2601764650000021E-3</c:v>
                </c:pt>
                <c:pt idx="51">
                  <c:v>2.7258903720000015E-3</c:v>
                </c:pt>
                <c:pt idx="52">
                  <c:v>2.279848792E-3</c:v>
                </c:pt>
                <c:pt idx="53">
                  <c:v>2.7216444720000012E-3</c:v>
                </c:pt>
                <c:pt idx="54">
                  <c:v>2.3273939730000014E-3</c:v>
                </c:pt>
                <c:pt idx="55">
                  <c:v>3.456265666E-3</c:v>
                </c:pt>
                <c:pt idx="56">
                  <c:v>2.6989826000000001E-3</c:v>
                </c:pt>
                <c:pt idx="57">
                  <c:v>3.0978203290000011E-3</c:v>
                </c:pt>
                <c:pt idx="58">
                  <c:v>2.9911496680000002E-3</c:v>
                </c:pt>
                <c:pt idx="59">
                  <c:v>4.0173623709999998E-3</c:v>
                </c:pt>
                <c:pt idx="60">
                  <c:v>3.1885840000000034E-3</c:v>
                </c:pt>
                <c:pt idx="61">
                  <c:v>3.2962679400000013E-3</c:v>
                </c:pt>
                <c:pt idx="62">
                  <c:v>3.3502115400000014E-3</c:v>
                </c:pt>
                <c:pt idx="63">
                  <c:v>3.4649285950000015E-3</c:v>
                </c:pt>
                <c:pt idx="64">
                  <c:v>2.8778866400000001E-3</c:v>
                </c:pt>
                <c:pt idx="65">
                  <c:v>3.481811378000002E-3</c:v>
                </c:pt>
                <c:pt idx="66">
                  <c:v>3.7919748570000027E-3</c:v>
                </c:pt>
                <c:pt idx="67">
                  <c:v>3.6118065470000025E-3</c:v>
                </c:pt>
                <c:pt idx="68">
                  <c:v>3.6414074710000013E-3</c:v>
                </c:pt>
                <c:pt idx="69">
                  <c:v>3.001575824E-3</c:v>
                </c:pt>
                <c:pt idx="70">
                  <c:v>2.2159949880000015E-3</c:v>
                </c:pt>
                <c:pt idx="71">
                  <c:v>3.0779545200000013E-3</c:v>
                </c:pt>
                <c:pt idx="72">
                  <c:v>3.0360098460000002E-3</c:v>
                </c:pt>
                <c:pt idx="73">
                  <c:v>2.887189388000002E-3</c:v>
                </c:pt>
                <c:pt idx="74">
                  <c:v>2.9908630530000001E-3</c:v>
                </c:pt>
                <c:pt idx="75">
                  <c:v>2.8057899329999997E-3</c:v>
                </c:pt>
                <c:pt idx="76">
                  <c:v>3.0953695530000014E-3</c:v>
                </c:pt>
                <c:pt idx="77">
                  <c:v>3.8960736710000011E-3</c:v>
                </c:pt>
                <c:pt idx="78">
                  <c:v>2.9767099770000001E-3</c:v>
                </c:pt>
                <c:pt idx="79">
                  <c:v>3.0132795220000012E-3</c:v>
                </c:pt>
                <c:pt idx="80">
                  <c:v>2.495730761000002E-3</c:v>
                </c:pt>
                <c:pt idx="81">
                  <c:v>3.1578666530000001E-3</c:v>
                </c:pt>
                <c:pt idx="82">
                  <c:v>3.3460375850000012E-3</c:v>
                </c:pt>
                <c:pt idx="83">
                  <c:v>3.2522417600000012E-3</c:v>
                </c:pt>
                <c:pt idx="84">
                  <c:v>3.7169849970000025E-3</c:v>
                </c:pt>
                <c:pt idx="85">
                  <c:v>3.856531112000002E-3</c:v>
                </c:pt>
                <c:pt idx="86">
                  <c:v>4.0894513950000032E-3</c:v>
                </c:pt>
                <c:pt idx="87">
                  <c:v>4.4234539379999997E-3</c:v>
                </c:pt>
                <c:pt idx="88">
                  <c:v>4.5124548489999944E-3</c:v>
                </c:pt>
                <c:pt idx="89">
                  <c:v>4.7856126910000053E-3</c:v>
                </c:pt>
                <c:pt idx="90">
                  <c:v>4.8709181140000031E-3</c:v>
                </c:pt>
                <c:pt idx="91">
                  <c:v>5.0939852369999957E-3</c:v>
                </c:pt>
                <c:pt idx="92">
                  <c:v>5.1380414520000028E-3</c:v>
                </c:pt>
                <c:pt idx="93">
                  <c:v>5.7905535209999996E-3</c:v>
                </c:pt>
                <c:pt idx="94">
                  <c:v>5.7095522060000023E-3</c:v>
                </c:pt>
                <c:pt idx="95">
                  <c:v>5.7927044109999997E-3</c:v>
                </c:pt>
                <c:pt idx="96">
                  <c:v>6.0609467330000029E-3</c:v>
                </c:pt>
                <c:pt idx="97">
                  <c:v>6.337812636E-3</c:v>
                </c:pt>
                <c:pt idx="98">
                  <c:v>6.3546495510000004E-3</c:v>
                </c:pt>
                <c:pt idx="99">
                  <c:v>6.8103936500000031E-3</c:v>
                </c:pt>
                <c:pt idx="100">
                  <c:v>6.5821595489999997E-3</c:v>
                </c:pt>
                <c:pt idx="101">
                  <c:v>6.5492042340000028E-3</c:v>
                </c:pt>
                <c:pt idx="102">
                  <c:v>6.8442104379999999E-3</c:v>
                </c:pt>
                <c:pt idx="103">
                  <c:v>6.3454825430000004E-3</c:v>
                </c:pt>
                <c:pt idx="104">
                  <c:v>6.5709115009999998E-3</c:v>
                </c:pt>
                <c:pt idx="105">
                  <c:v>6.2749087810000043E-3</c:v>
                </c:pt>
                <c:pt idx="106">
                  <c:v>6.2868585810000053E-3</c:v>
                </c:pt>
                <c:pt idx="107">
                  <c:v>5.9301638980000055E-3</c:v>
                </c:pt>
                <c:pt idx="108">
                  <c:v>6.6389837299999999E-3</c:v>
                </c:pt>
                <c:pt idx="109">
                  <c:v>6.498514209E-3</c:v>
                </c:pt>
                <c:pt idx="110">
                  <c:v>6.1749382880000002E-3</c:v>
                </c:pt>
                <c:pt idx="111">
                  <c:v>6.383623928000003E-3</c:v>
                </c:pt>
                <c:pt idx="112">
                  <c:v>6.3659446309999972E-3</c:v>
                </c:pt>
                <c:pt idx="113">
                  <c:v>6.5130717120000028E-3</c:v>
                </c:pt>
                <c:pt idx="114">
                  <c:v>6.9820559579999997E-3</c:v>
                </c:pt>
                <c:pt idx="115">
                  <c:v>7.6233046129999997E-3</c:v>
                </c:pt>
                <c:pt idx="116">
                  <c:v>7.7604223040000043E-3</c:v>
                </c:pt>
                <c:pt idx="117">
                  <c:v>8.0521656200000027E-3</c:v>
                </c:pt>
                <c:pt idx="118">
                  <c:v>9.3773985280000052E-3</c:v>
                </c:pt>
                <c:pt idx="119">
                  <c:v>9.5574613660000026E-3</c:v>
                </c:pt>
                <c:pt idx="120">
                  <c:v>9.8798079420000084E-3</c:v>
                </c:pt>
                <c:pt idx="121">
                  <c:v>1.1298225259999999E-2</c:v>
                </c:pt>
                <c:pt idx="122">
                  <c:v>1.2012089599999999E-2</c:v>
                </c:pt>
                <c:pt idx="123">
                  <c:v>1.3112234879999995E-2</c:v>
                </c:pt>
                <c:pt idx="124">
                  <c:v>1.3949655930000006E-2</c:v>
                </c:pt>
                <c:pt idx="125">
                  <c:v>1.5212012449999998E-2</c:v>
                </c:pt>
                <c:pt idx="126">
                  <c:v>1.664098725000001E-2</c:v>
                </c:pt>
                <c:pt idx="127">
                  <c:v>1.8090467900000001E-2</c:v>
                </c:pt>
                <c:pt idx="128">
                  <c:v>2.0004793999999999E-2</c:v>
                </c:pt>
                <c:pt idx="129">
                  <c:v>2.1364890039999997E-2</c:v>
                </c:pt>
                <c:pt idx="130">
                  <c:v>2.3295240480000028E-2</c:v>
                </c:pt>
                <c:pt idx="131">
                  <c:v>2.4658408020000001E-2</c:v>
                </c:pt>
                <c:pt idx="132">
                  <c:v>2.6709949600000015E-2</c:v>
                </c:pt>
                <c:pt idx="133">
                  <c:v>2.7824942020000028E-2</c:v>
                </c:pt>
                <c:pt idx="134">
                  <c:v>2.9571669180000006E-2</c:v>
                </c:pt>
                <c:pt idx="135">
                  <c:v>3.0492533000000002E-2</c:v>
                </c:pt>
                <c:pt idx="136">
                  <c:v>3.1857986000000012E-2</c:v>
                </c:pt>
                <c:pt idx="137">
                  <c:v>3.2770678400000024E-2</c:v>
                </c:pt>
                <c:pt idx="138">
                  <c:v>3.2622754570000002E-2</c:v>
                </c:pt>
                <c:pt idx="139">
                  <c:v>3.2368026670000001E-2</c:v>
                </c:pt>
                <c:pt idx="140">
                  <c:v>3.2522056249999994E-2</c:v>
                </c:pt>
                <c:pt idx="141">
                  <c:v>3.1572941690000002E-2</c:v>
                </c:pt>
                <c:pt idx="142">
                  <c:v>3.064806573E-2</c:v>
                </c:pt>
                <c:pt idx="143">
                  <c:v>2.9070269320000001E-2</c:v>
                </c:pt>
                <c:pt idx="144">
                  <c:v>2.8075195850000012E-2</c:v>
                </c:pt>
                <c:pt idx="145">
                  <c:v>2.6195399460000015E-2</c:v>
                </c:pt>
                <c:pt idx="146">
                  <c:v>2.4841275070000026E-2</c:v>
                </c:pt>
                <c:pt idx="147">
                  <c:v>2.3411879320000002E-2</c:v>
                </c:pt>
                <c:pt idx="148">
                  <c:v>2.1726058799999993E-2</c:v>
                </c:pt>
                <c:pt idx="149">
                  <c:v>2.0454963670000006E-2</c:v>
                </c:pt>
                <c:pt idx="150">
                  <c:v>1.8802780660000015E-2</c:v>
                </c:pt>
                <c:pt idx="151">
                  <c:v>1.7206193880000002E-2</c:v>
                </c:pt>
                <c:pt idx="152">
                  <c:v>1.5951329840000011E-2</c:v>
                </c:pt>
                <c:pt idx="153">
                  <c:v>1.4922172760000007E-2</c:v>
                </c:pt>
                <c:pt idx="154">
                  <c:v>1.3476028110000001E-2</c:v>
                </c:pt>
                <c:pt idx="155">
                  <c:v>1.2701299969999998E-2</c:v>
                </c:pt>
                <c:pt idx="156">
                  <c:v>1.1586852370000001E-2</c:v>
                </c:pt>
                <c:pt idx="157">
                  <c:v>1.0746303010000001E-2</c:v>
                </c:pt>
                <c:pt idx="158">
                  <c:v>9.7549129280000008E-3</c:v>
                </c:pt>
                <c:pt idx="159">
                  <c:v>9.2746224250000002E-3</c:v>
                </c:pt>
                <c:pt idx="160">
                  <c:v>8.5814781490000016E-3</c:v>
                </c:pt>
                <c:pt idx="161">
                  <c:v>8.0313859509999995E-3</c:v>
                </c:pt>
                <c:pt idx="162">
                  <c:v>7.3774759660000001E-3</c:v>
                </c:pt>
                <c:pt idx="163">
                  <c:v>7.2725918140000029E-3</c:v>
                </c:pt>
                <c:pt idx="164">
                  <c:v>7.2560086850000068E-3</c:v>
                </c:pt>
                <c:pt idx="165">
                  <c:v>6.7692175510000027E-3</c:v>
                </c:pt>
                <c:pt idx="166">
                  <c:v>6.5022455530000028E-3</c:v>
                </c:pt>
                <c:pt idx="167">
                  <c:v>6.2130908480000002E-3</c:v>
                </c:pt>
                <c:pt idx="168">
                  <c:v>6.1535397540000026E-3</c:v>
                </c:pt>
                <c:pt idx="169">
                  <c:v>6.304796785000003E-3</c:v>
                </c:pt>
                <c:pt idx="170">
                  <c:v>6.3547547909999997E-3</c:v>
                </c:pt>
                <c:pt idx="171">
                  <c:v>6.1799008399999996E-3</c:v>
                </c:pt>
                <c:pt idx="172">
                  <c:v>6.1630439010000029E-3</c:v>
                </c:pt>
                <c:pt idx="173">
                  <c:v>6.4989347009999998E-3</c:v>
                </c:pt>
                <c:pt idx="174">
                  <c:v>6.5163564870000029E-3</c:v>
                </c:pt>
                <c:pt idx="175">
                  <c:v>6.4845094460000028E-3</c:v>
                </c:pt>
                <c:pt idx="176">
                  <c:v>6.4917616550000078E-3</c:v>
                </c:pt>
                <c:pt idx="177">
                  <c:v>6.3963909630000027E-3</c:v>
                </c:pt>
                <c:pt idx="178">
                  <c:v>6.4530591480000052E-3</c:v>
                </c:pt>
                <c:pt idx="179">
                  <c:v>6.2677389940000031E-3</c:v>
                </c:pt>
                <c:pt idx="180">
                  <c:v>6.6118058749999997E-3</c:v>
                </c:pt>
                <c:pt idx="181">
                  <c:v>6.3607962799999973E-3</c:v>
                </c:pt>
                <c:pt idx="182">
                  <c:v>6.2128282150000031E-3</c:v>
                </c:pt>
                <c:pt idx="183">
                  <c:v>6.3918987290000027E-3</c:v>
                </c:pt>
                <c:pt idx="184">
                  <c:v>5.9176469220000028E-3</c:v>
                </c:pt>
                <c:pt idx="185">
                  <c:v>6.2500913630000026E-3</c:v>
                </c:pt>
                <c:pt idx="186">
                  <c:v>5.9739113789999999E-3</c:v>
                </c:pt>
                <c:pt idx="187">
                  <c:v>5.4070325569999973E-3</c:v>
                </c:pt>
                <c:pt idx="188">
                  <c:v>5.5682822130000004E-3</c:v>
                </c:pt>
                <c:pt idx="189">
                  <c:v>5.3144679400000004E-3</c:v>
                </c:pt>
                <c:pt idx="190">
                  <c:v>5.3231944330000003E-3</c:v>
                </c:pt>
                <c:pt idx="191">
                  <c:v>5.3307153280000002E-3</c:v>
                </c:pt>
                <c:pt idx="192">
                  <c:v>4.9904109909999998E-3</c:v>
                </c:pt>
                <c:pt idx="193">
                  <c:v>5.256742705000008E-3</c:v>
                </c:pt>
                <c:pt idx="194">
                  <c:v>4.9143759529999996E-3</c:v>
                </c:pt>
                <c:pt idx="195">
                  <c:v>5.2481750030000029E-3</c:v>
                </c:pt>
                <c:pt idx="196">
                  <c:v>5.2074352279999972E-3</c:v>
                </c:pt>
                <c:pt idx="197">
                  <c:v>4.8011597250000029E-3</c:v>
                </c:pt>
                <c:pt idx="198">
                  <c:v>4.6959277239999996E-3</c:v>
                </c:pt>
                <c:pt idx="199">
                  <c:v>5.076175556E-3</c:v>
                </c:pt>
                <c:pt idx="200">
                  <c:v>4.8772273590000003E-3</c:v>
                </c:pt>
                <c:pt idx="201">
                  <c:v>5.1660700699999972E-3</c:v>
                </c:pt>
                <c:pt idx="202">
                  <c:v>4.9495375719999998E-3</c:v>
                </c:pt>
                <c:pt idx="203">
                  <c:v>5.152527243E-3</c:v>
                </c:pt>
                <c:pt idx="204">
                  <c:v>5.217154509999997E-3</c:v>
                </c:pt>
                <c:pt idx="205">
                  <c:v>5.0673233350000029E-3</c:v>
                </c:pt>
                <c:pt idx="206">
                  <c:v>5.2696601490000031E-3</c:v>
                </c:pt>
                <c:pt idx="207">
                  <c:v>5.3510251460000026E-3</c:v>
                </c:pt>
                <c:pt idx="208">
                  <c:v>5.114781669999997E-3</c:v>
                </c:pt>
                <c:pt idx="209">
                  <c:v>4.8309727570000002E-3</c:v>
                </c:pt>
                <c:pt idx="210">
                  <c:v>5.182049703000003E-3</c:v>
                </c:pt>
                <c:pt idx="211">
                  <c:v>5.5321524850000048E-3</c:v>
                </c:pt>
                <c:pt idx="212">
                  <c:v>5.3936918269999997E-3</c:v>
                </c:pt>
                <c:pt idx="213">
                  <c:v>5.0919684580000022E-3</c:v>
                </c:pt>
                <c:pt idx="214">
                  <c:v>5.3111137820000031E-3</c:v>
                </c:pt>
                <c:pt idx="215">
                  <c:v>5.6413109410000002E-3</c:v>
                </c:pt>
                <c:pt idx="216">
                  <c:v>5.3920145149999972E-3</c:v>
                </c:pt>
                <c:pt idx="217">
                  <c:v>5.3337551650000032E-3</c:v>
                </c:pt>
                <c:pt idx="218">
                  <c:v>5.0809686069999997E-3</c:v>
                </c:pt>
                <c:pt idx="219">
                  <c:v>5.3601190450000002E-3</c:v>
                </c:pt>
                <c:pt idx="220">
                  <c:v>5.701211747000003E-3</c:v>
                </c:pt>
                <c:pt idx="221">
                  <c:v>5.3796963770000022E-3</c:v>
                </c:pt>
                <c:pt idx="222">
                  <c:v>5.8086547070000027E-3</c:v>
                </c:pt>
                <c:pt idx="223">
                  <c:v>5.8510517699999999E-3</c:v>
                </c:pt>
                <c:pt idx="224">
                  <c:v>5.9329979120000022E-3</c:v>
                </c:pt>
                <c:pt idx="225">
                  <c:v>6.5414779820000043E-3</c:v>
                </c:pt>
                <c:pt idx="226">
                  <c:v>6.4708990980000079E-3</c:v>
                </c:pt>
                <c:pt idx="227">
                  <c:v>6.7719519140000033E-3</c:v>
                </c:pt>
                <c:pt idx="228">
                  <c:v>7.2362148200000032E-3</c:v>
                </c:pt>
                <c:pt idx="229">
                  <c:v>7.5807869430000027E-3</c:v>
                </c:pt>
                <c:pt idx="230">
                  <c:v>8.3229942250000084E-3</c:v>
                </c:pt>
                <c:pt idx="231">
                  <c:v>8.9038666340000121E-3</c:v>
                </c:pt>
                <c:pt idx="232">
                  <c:v>9.3470336870000049E-3</c:v>
                </c:pt>
                <c:pt idx="233">
                  <c:v>1.0366441680000001E-2</c:v>
                </c:pt>
                <c:pt idx="234">
                  <c:v>1.1214198539999999E-2</c:v>
                </c:pt>
                <c:pt idx="235">
                  <c:v>1.2167531070000001E-2</c:v>
                </c:pt>
                <c:pt idx="236">
                  <c:v>1.3634960169999998E-2</c:v>
                </c:pt>
                <c:pt idx="237">
                  <c:v>1.5176679940000003E-2</c:v>
                </c:pt>
                <c:pt idx="238">
                  <c:v>1.685721427E-2</c:v>
                </c:pt>
                <c:pt idx="239">
                  <c:v>1.9056111569999999E-2</c:v>
                </c:pt>
                <c:pt idx="240">
                  <c:v>2.1258885039999998E-2</c:v>
                </c:pt>
                <c:pt idx="241">
                  <c:v>2.4064354599999997E-2</c:v>
                </c:pt>
                <c:pt idx="242">
                  <c:v>2.7662249280000013E-2</c:v>
                </c:pt>
                <c:pt idx="243">
                  <c:v>3.1541097910000024E-2</c:v>
                </c:pt>
                <c:pt idx="244">
                  <c:v>3.6442637440000022E-2</c:v>
                </c:pt>
                <c:pt idx="245">
                  <c:v>4.1864439850000046E-2</c:v>
                </c:pt>
                <c:pt idx="246">
                  <c:v>4.9108594660000011E-2</c:v>
                </c:pt>
                <c:pt idx="247">
                  <c:v>5.7319343090000002E-2</c:v>
                </c:pt>
                <c:pt idx="248">
                  <c:v>6.7323997620000048E-2</c:v>
                </c:pt>
                <c:pt idx="249">
                  <c:v>7.7021010220000019E-2</c:v>
                </c:pt>
                <c:pt idx="250">
                  <c:v>8.9631408450000075E-2</c:v>
                </c:pt>
                <c:pt idx="251">
                  <c:v>0.10467003290000004</c:v>
                </c:pt>
                <c:pt idx="252">
                  <c:v>0.12047434600000002</c:v>
                </c:pt>
                <c:pt idx="253">
                  <c:v>0.14023077489999999</c:v>
                </c:pt>
                <c:pt idx="254">
                  <c:v>0.15886579450000013</c:v>
                </c:pt>
                <c:pt idx="255">
                  <c:v>0.17921705540000013</c:v>
                </c:pt>
                <c:pt idx="256">
                  <c:v>0.20250967140000001</c:v>
                </c:pt>
                <c:pt idx="257">
                  <c:v>0.22978562119999998</c:v>
                </c:pt>
                <c:pt idx="258">
                  <c:v>0.25852093100000018</c:v>
                </c:pt>
                <c:pt idx="259">
                  <c:v>0.28287518020000024</c:v>
                </c:pt>
                <c:pt idx="260">
                  <c:v>0.3037510216</c:v>
                </c:pt>
                <c:pt idx="261">
                  <c:v>0.32695433500000026</c:v>
                </c:pt>
                <c:pt idx="262">
                  <c:v>0.34648111459999997</c:v>
                </c:pt>
                <c:pt idx="263">
                  <c:v>0.36391213540000017</c:v>
                </c:pt>
                <c:pt idx="264">
                  <c:v>0.37537008520000043</c:v>
                </c:pt>
                <c:pt idx="265">
                  <c:v>0.38019663100000017</c:v>
                </c:pt>
                <c:pt idx="266">
                  <c:v>0.38021239640000021</c:v>
                </c:pt>
                <c:pt idx="267">
                  <c:v>0.37485018370000039</c:v>
                </c:pt>
                <c:pt idx="268">
                  <c:v>0.36352911590000025</c:v>
                </c:pt>
                <c:pt idx="269">
                  <c:v>0.34797850250000018</c:v>
                </c:pt>
                <c:pt idx="270">
                  <c:v>0.33018773790000033</c:v>
                </c:pt>
                <c:pt idx="271">
                  <c:v>0.31237983700000033</c:v>
                </c:pt>
                <c:pt idx="272">
                  <c:v>0.29011258480000024</c:v>
                </c:pt>
                <c:pt idx="273">
                  <c:v>0.26549050210000008</c:v>
                </c:pt>
                <c:pt idx="274">
                  <c:v>0.24162338670000008</c:v>
                </c:pt>
                <c:pt idx="275">
                  <c:v>0.21954701840000013</c:v>
                </c:pt>
                <c:pt idx="276">
                  <c:v>0.20142857729999997</c:v>
                </c:pt>
                <c:pt idx="277">
                  <c:v>0.18164446950000013</c:v>
                </c:pt>
                <c:pt idx="278">
                  <c:v>0.16254039110000007</c:v>
                </c:pt>
                <c:pt idx="279">
                  <c:v>0.1468926519</c:v>
                </c:pt>
                <c:pt idx="280">
                  <c:v>0.13458022480000001</c:v>
                </c:pt>
                <c:pt idx="281">
                  <c:v>0.1250542402</c:v>
                </c:pt>
                <c:pt idx="282">
                  <c:v>0.1155750155</c:v>
                </c:pt>
                <c:pt idx="283">
                  <c:v>0.10866396870000004</c:v>
                </c:pt>
                <c:pt idx="284">
                  <c:v>0.10214672980000004</c:v>
                </c:pt>
                <c:pt idx="285">
                  <c:v>9.6317946910000007E-2</c:v>
                </c:pt>
                <c:pt idx="286">
                  <c:v>9.3542486430000044E-2</c:v>
                </c:pt>
                <c:pt idx="287">
                  <c:v>8.9890718460000005E-2</c:v>
                </c:pt>
                <c:pt idx="288">
                  <c:v>8.7013460700000003E-2</c:v>
                </c:pt>
                <c:pt idx="289">
                  <c:v>8.3780162040000064E-2</c:v>
                </c:pt>
                <c:pt idx="290">
                  <c:v>8.1373035909999988E-2</c:v>
                </c:pt>
                <c:pt idx="291">
                  <c:v>7.9498246310000034E-2</c:v>
                </c:pt>
                <c:pt idx="292">
                  <c:v>7.7423200009999998E-2</c:v>
                </c:pt>
                <c:pt idx="293">
                  <c:v>7.5230561200000004E-2</c:v>
                </c:pt>
                <c:pt idx="294">
                  <c:v>7.3791153730000003E-2</c:v>
                </c:pt>
                <c:pt idx="295">
                  <c:v>7.242913544E-2</c:v>
                </c:pt>
                <c:pt idx="296">
                  <c:v>7.1375817059999999E-2</c:v>
                </c:pt>
                <c:pt idx="297">
                  <c:v>7.0546954869999998E-2</c:v>
                </c:pt>
                <c:pt idx="298">
                  <c:v>6.9866225120000042E-2</c:v>
                </c:pt>
                <c:pt idx="299">
                  <c:v>6.9582559170000002E-2</c:v>
                </c:pt>
                <c:pt idx="300">
                  <c:v>6.9662503900000047E-2</c:v>
                </c:pt>
                <c:pt idx="301">
                  <c:v>6.9648526609999997E-2</c:v>
                </c:pt>
                <c:pt idx="302">
                  <c:v>6.9843389089999999E-2</c:v>
                </c:pt>
                <c:pt idx="303">
                  <c:v>7.1155227720000006E-2</c:v>
                </c:pt>
                <c:pt idx="304">
                  <c:v>7.1703955530000002E-2</c:v>
                </c:pt>
                <c:pt idx="305">
                  <c:v>7.3301009830000041E-2</c:v>
                </c:pt>
                <c:pt idx="306">
                  <c:v>7.4514456090000014E-2</c:v>
                </c:pt>
                <c:pt idx="307">
                  <c:v>7.5658917430000014E-2</c:v>
                </c:pt>
                <c:pt idx="308">
                  <c:v>7.7598340809999999E-2</c:v>
                </c:pt>
                <c:pt idx="309">
                  <c:v>7.8977189959999999E-2</c:v>
                </c:pt>
                <c:pt idx="310">
                  <c:v>8.109426498000008E-2</c:v>
                </c:pt>
                <c:pt idx="311">
                  <c:v>8.2763440910000027E-2</c:v>
                </c:pt>
                <c:pt idx="312">
                  <c:v>8.4837660190000122E-2</c:v>
                </c:pt>
                <c:pt idx="313">
                  <c:v>8.634841441999995E-2</c:v>
                </c:pt>
                <c:pt idx="314">
                  <c:v>8.9290529490000048E-2</c:v>
                </c:pt>
                <c:pt idx="315">
                  <c:v>9.1263003649999994E-2</c:v>
                </c:pt>
                <c:pt idx="316">
                  <c:v>9.3079805370000102E-2</c:v>
                </c:pt>
                <c:pt idx="317">
                  <c:v>9.4709940250000083E-2</c:v>
                </c:pt>
                <c:pt idx="318">
                  <c:v>9.70993042E-2</c:v>
                </c:pt>
                <c:pt idx="319">
                  <c:v>9.8902516070000002E-2</c:v>
                </c:pt>
                <c:pt idx="320">
                  <c:v>0.10125834490000002</c:v>
                </c:pt>
                <c:pt idx="321">
                  <c:v>0.1028001606</c:v>
                </c:pt>
                <c:pt idx="322">
                  <c:v>0.1051383093</c:v>
                </c:pt>
                <c:pt idx="323">
                  <c:v>0.10615754870000002</c:v>
                </c:pt>
                <c:pt idx="324">
                  <c:v>0.10814134030000004</c:v>
                </c:pt>
                <c:pt idx="325">
                  <c:v>0.10990635310000002</c:v>
                </c:pt>
                <c:pt idx="326">
                  <c:v>0.1110532135</c:v>
                </c:pt>
                <c:pt idx="327">
                  <c:v>0.11266011740000002</c:v>
                </c:pt>
                <c:pt idx="328">
                  <c:v>0.1142046973</c:v>
                </c:pt>
                <c:pt idx="329">
                  <c:v>0.11540605869999998</c:v>
                </c:pt>
                <c:pt idx="330">
                  <c:v>0.11655247959999998</c:v>
                </c:pt>
                <c:pt idx="331">
                  <c:v>0.11736226080000002</c:v>
                </c:pt>
                <c:pt idx="332">
                  <c:v>0.1186799556</c:v>
                </c:pt>
                <c:pt idx="333">
                  <c:v>0.11972299220000004</c:v>
                </c:pt>
                <c:pt idx="334">
                  <c:v>0.12028943</c:v>
                </c:pt>
                <c:pt idx="335">
                  <c:v>0.12076751140000004</c:v>
                </c:pt>
                <c:pt idx="336">
                  <c:v>0.12174907330000002</c:v>
                </c:pt>
                <c:pt idx="337">
                  <c:v>0.12217673660000004</c:v>
                </c:pt>
                <c:pt idx="338">
                  <c:v>0.12212827800000008</c:v>
                </c:pt>
                <c:pt idx="339">
                  <c:v>0.12229150530000008</c:v>
                </c:pt>
                <c:pt idx="340">
                  <c:v>0.12227103110000002</c:v>
                </c:pt>
                <c:pt idx="341">
                  <c:v>0.12249398979999999</c:v>
                </c:pt>
                <c:pt idx="342">
                  <c:v>0.12232557680000004</c:v>
                </c:pt>
                <c:pt idx="343">
                  <c:v>0.1219860986</c:v>
                </c:pt>
                <c:pt idx="344">
                  <c:v>0.12225164470000006</c:v>
                </c:pt>
                <c:pt idx="345">
                  <c:v>0.12178320440000008</c:v>
                </c:pt>
                <c:pt idx="346">
                  <c:v>0.12123479690000007</c:v>
                </c:pt>
                <c:pt idx="347">
                  <c:v>0.12078627940000009</c:v>
                </c:pt>
                <c:pt idx="348">
                  <c:v>0.1205190644</c:v>
                </c:pt>
                <c:pt idx="349">
                  <c:v>0.1198400855</c:v>
                </c:pt>
                <c:pt idx="350">
                  <c:v>0.119380258</c:v>
                </c:pt>
                <c:pt idx="351">
                  <c:v>0.11892163750000002</c:v>
                </c:pt>
                <c:pt idx="352">
                  <c:v>0.11814694110000004</c:v>
                </c:pt>
                <c:pt idx="353">
                  <c:v>0.11728632450000002</c:v>
                </c:pt>
                <c:pt idx="354">
                  <c:v>0.1169838309</c:v>
                </c:pt>
                <c:pt idx="355">
                  <c:v>0.11593081799999998</c:v>
                </c:pt>
                <c:pt idx="356">
                  <c:v>0.1154318526</c:v>
                </c:pt>
                <c:pt idx="357">
                  <c:v>0.11480382829999998</c:v>
                </c:pt>
                <c:pt idx="358">
                  <c:v>0.11418785899999996</c:v>
                </c:pt>
                <c:pt idx="359">
                  <c:v>0.1128323749</c:v>
                </c:pt>
                <c:pt idx="360">
                  <c:v>0.1122681648</c:v>
                </c:pt>
                <c:pt idx="361">
                  <c:v>0.1116148755</c:v>
                </c:pt>
                <c:pt idx="362">
                  <c:v>0.1111995876</c:v>
                </c:pt>
                <c:pt idx="363">
                  <c:v>0.11073725669999998</c:v>
                </c:pt>
                <c:pt idx="364">
                  <c:v>0.11035194249999998</c:v>
                </c:pt>
                <c:pt idx="365">
                  <c:v>0.11009353400000002</c:v>
                </c:pt>
                <c:pt idx="366">
                  <c:v>0.11005097630000001</c:v>
                </c:pt>
                <c:pt idx="367">
                  <c:v>0.10989078880000004</c:v>
                </c:pt>
                <c:pt idx="368">
                  <c:v>0.11041375990000002</c:v>
                </c:pt>
                <c:pt idx="369">
                  <c:v>0.11069968340000004</c:v>
                </c:pt>
                <c:pt idx="370">
                  <c:v>0.11118855330000001</c:v>
                </c:pt>
                <c:pt idx="371">
                  <c:v>0.1124253124</c:v>
                </c:pt>
                <c:pt idx="372">
                  <c:v>0.1132782251</c:v>
                </c:pt>
                <c:pt idx="373">
                  <c:v>0.11490189279999996</c:v>
                </c:pt>
                <c:pt idx="374">
                  <c:v>0.115581505</c:v>
                </c:pt>
                <c:pt idx="375">
                  <c:v>0.11750072990000004</c:v>
                </c:pt>
                <c:pt idx="376">
                  <c:v>0.11911557610000002</c:v>
                </c:pt>
                <c:pt idx="377">
                  <c:v>0.12157430499999999</c:v>
                </c:pt>
                <c:pt idx="378">
                  <c:v>0.12385446579999998</c:v>
                </c:pt>
                <c:pt idx="379">
                  <c:v>0.12630382179999997</c:v>
                </c:pt>
                <c:pt idx="380">
                  <c:v>0.12932772929999989</c:v>
                </c:pt>
                <c:pt idx="381">
                  <c:v>0.13264577089999999</c:v>
                </c:pt>
                <c:pt idx="382">
                  <c:v>0.13617420199999997</c:v>
                </c:pt>
                <c:pt idx="383">
                  <c:v>0.14087903500000001</c:v>
                </c:pt>
                <c:pt idx="384">
                  <c:v>0.14493033290000013</c:v>
                </c:pt>
                <c:pt idx="385">
                  <c:v>0.15026953820000008</c:v>
                </c:pt>
                <c:pt idx="386">
                  <c:v>0.15468598900000008</c:v>
                </c:pt>
                <c:pt idx="387">
                  <c:v>0.16100530330000001</c:v>
                </c:pt>
                <c:pt idx="388">
                  <c:v>0.1655915231</c:v>
                </c:pt>
                <c:pt idx="389">
                  <c:v>0.17271210250000013</c:v>
                </c:pt>
                <c:pt idx="390">
                  <c:v>0.178632915</c:v>
                </c:pt>
                <c:pt idx="391">
                  <c:v>0.1856751442</c:v>
                </c:pt>
                <c:pt idx="392">
                  <c:v>0.19187462329999985</c:v>
                </c:pt>
                <c:pt idx="393">
                  <c:v>0.19895683230000008</c:v>
                </c:pt>
                <c:pt idx="394">
                  <c:v>0.20468030870000001</c:v>
                </c:pt>
                <c:pt idx="395">
                  <c:v>0.21101641650000016</c:v>
                </c:pt>
                <c:pt idx="396">
                  <c:v>0.2185269296</c:v>
                </c:pt>
                <c:pt idx="397">
                  <c:v>0.2246538401</c:v>
                </c:pt>
                <c:pt idx="398">
                  <c:v>0.22996537390000008</c:v>
                </c:pt>
                <c:pt idx="399">
                  <c:v>0.23553536829999999</c:v>
                </c:pt>
                <c:pt idx="400">
                  <c:v>0.24129542710000013</c:v>
                </c:pt>
                <c:pt idx="401">
                  <c:v>0.24703450499999999</c:v>
                </c:pt>
                <c:pt idx="402">
                  <c:v>0.25278374549999999</c:v>
                </c:pt>
                <c:pt idx="403">
                  <c:v>0.2572833598</c:v>
                </c:pt>
                <c:pt idx="404">
                  <c:v>0.26172387600000002</c:v>
                </c:pt>
                <c:pt idx="405">
                  <c:v>0.26736134290000002</c:v>
                </c:pt>
                <c:pt idx="406">
                  <c:v>0.2719903588</c:v>
                </c:pt>
                <c:pt idx="407">
                  <c:v>0.27697536350000024</c:v>
                </c:pt>
                <c:pt idx="408">
                  <c:v>0.28213682769999998</c:v>
                </c:pt>
                <c:pt idx="409">
                  <c:v>0.28670695419999997</c:v>
                </c:pt>
                <c:pt idx="410">
                  <c:v>0.29119697210000017</c:v>
                </c:pt>
                <c:pt idx="411">
                  <c:v>0.29653719070000001</c:v>
                </c:pt>
                <c:pt idx="412">
                  <c:v>0.30156683920000033</c:v>
                </c:pt>
                <c:pt idx="413">
                  <c:v>0.30543184280000002</c:v>
                </c:pt>
                <c:pt idx="414">
                  <c:v>0.30885308980000026</c:v>
                </c:pt>
                <c:pt idx="415">
                  <c:v>0.31221929190000025</c:v>
                </c:pt>
                <c:pt idx="416">
                  <c:v>0.31473284959999998</c:v>
                </c:pt>
                <c:pt idx="417">
                  <c:v>0.3171629012000004</c:v>
                </c:pt>
                <c:pt idx="418">
                  <c:v>0.31744530800000015</c:v>
                </c:pt>
                <c:pt idx="419">
                  <c:v>0.31842330100000033</c:v>
                </c:pt>
                <c:pt idx="420">
                  <c:v>0.31829687950000024</c:v>
                </c:pt>
                <c:pt idx="421">
                  <c:v>0.31796005370000024</c:v>
                </c:pt>
                <c:pt idx="422">
                  <c:v>0.31670069690000024</c:v>
                </c:pt>
                <c:pt idx="423">
                  <c:v>0.31595614550000017</c:v>
                </c:pt>
                <c:pt idx="424">
                  <c:v>0.31440794470000016</c:v>
                </c:pt>
                <c:pt idx="425">
                  <c:v>0.31309285760000016</c:v>
                </c:pt>
                <c:pt idx="426">
                  <c:v>0.31124657390000032</c:v>
                </c:pt>
                <c:pt idx="427">
                  <c:v>0.30933779480000018</c:v>
                </c:pt>
                <c:pt idx="428">
                  <c:v>0.30720674990000024</c:v>
                </c:pt>
                <c:pt idx="429">
                  <c:v>0.30485525730000024</c:v>
                </c:pt>
                <c:pt idx="430">
                  <c:v>0.30120515819999999</c:v>
                </c:pt>
                <c:pt idx="431">
                  <c:v>0.29811459780000032</c:v>
                </c:pt>
                <c:pt idx="432">
                  <c:v>0.29414877300000025</c:v>
                </c:pt>
                <c:pt idx="433">
                  <c:v>0.2905883193000004</c:v>
                </c:pt>
                <c:pt idx="434">
                  <c:v>0.28701564670000002</c:v>
                </c:pt>
                <c:pt idx="435">
                  <c:v>0.28326296810000018</c:v>
                </c:pt>
                <c:pt idx="436">
                  <c:v>0.2798806131000004</c:v>
                </c:pt>
                <c:pt idx="437">
                  <c:v>0.27680361269999998</c:v>
                </c:pt>
                <c:pt idx="438">
                  <c:v>0.27358767390000033</c:v>
                </c:pt>
                <c:pt idx="439">
                  <c:v>0.26970580220000001</c:v>
                </c:pt>
                <c:pt idx="440">
                  <c:v>0.26640874150000016</c:v>
                </c:pt>
                <c:pt idx="441">
                  <c:v>0.26351529359999998</c:v>
                </c:pt>
                <c:pt idx="442">
                  <c:v>0.25925025339999996</c:v>
                </c:pt>
                <c:pt idx="443">
                  <c:v>0.2555095255</c:v>
                </c:pt>
                <c:pt idx="444">
                  <c:v>0.25068497660000016</c:v>
                </c:pt>
                <c:pt idx="445">
                  <c:v>0.24512563649999999</c:v>
                </c:pt>
                <c:pt idx="446">
                  <c:v>0.2405707836</c:v>
                </c:pt>
                <c:pt idx="447">
                  <c:v>0.23512072859999997</c:v>
                </c:pt>
                <c:pt idx="448">
                  <c:v>0.23018595580000001</c:v>
                </c:pt>
                <c:pt idx="449">
                  <c:v>0.22414228320000001</c:v>
                </c:pt>
                <c:pt idx="450">
                  <c:v>0.21825432780000009</c:v>
                </c:pt>
                <c:pt idx="451">
                  <c:v>0.21375733610000017</c:v>
                </c:pt>
                <c:pt idx="452">
                  <c:v>0.20869202910000001</c:v>
                </c:pt>
                <c:pt idx="453">
                  <c:v>0.2047571242</c:v>
                </c:pt>
                <c:pt idx="454">
                  <c:v>0.20062559839999997</c:v>
                </c:pt>
                <c:pt idx="455">
                  <c:v>0.19612477719999991</c:v>
                </c:pt>
                <c:pt idx="456">
                  <c:v>0.19264538590000008</c:v>
                </c:pt>
                <c:pt idx="457">
                  <c:v>0.18953651190000001</c:v>
                </c:pt>
                <c:pt idx="458">
                  <c:v>0.18738098440000009</c:v>
                </c:pt>
                <c:pt idx="459">
                  <c:v>0.18514156339999999</c:v>
                </c:pt>
                <c:pt idx="460">
                  <c:v>0.18334801500000009</c:v>
                </c:pt>
                <c:pt idx="461">
                  <c:v>0.18254800140000013</c:v>
                </c:pt>
                <c:pt idx="462">
                  <c:v>0.18198117610000009</c:v>
                </c:pt>
                <c:pt idx="463">
                  <c:v>0.1821222156</c:v>
                </c:pt>
                <c:pt idx="464">
                  <c:v>0.18296666440000009</c:v>
                </c:pt>
                <c:pt idx="465">
                  <c:v>0.18481820820000008</c:v>
                </c:pt>
                <c:pt idx="466">
                  <c:v>0.18662135299999999</c:v>
                </c:pt>
                <c:pt idx="467">
                  <c:v>0.19084554910000001</c:v>
                </c:pt>
                <c:pt idx="468">
                  <c:v>0.19560371339999991</c:v>
                </c:pt>
                <c:pt idx="469">
                  <c:v>0.20168480280000001</c:v>
                </c:pt>
                <c:pt idx="470">
                  <c:v>0.20805005730000001</c:v>
                </c:pt>
                <c:pt idx="471">
                  <c:v>0.21290417020000008</c:v>
                </c:pt>
                <c:pt idx="472">
                  <c:v>0.22070491310000001</c:v>
                </c:pt>
                <c:pt idx="473">
                  <c:v>0.2313580066</c:v>
                </c:pt>
                <c:pt idx="474">
                  <c:v>0.24365954100000001</c:v>
                </c:pt>
                <c:pt idx="475">
                  <c:v>0.25553652639999996</c:v>
                </c:pt>
                <c:pt idx="476">
                  <c:v>0.26397654410000015</c:v>
                </c:pt>
                <c:pt idx="477">
                  <c:v>0.27437695860000016</c:v>
                </c:pt>
                <c:pt idx="478">
                  <c:v>0.28482335809999998</c:v>
                </c:pt>
                <c:pt idx="479">
                  <c:v>0.29478645320000024</c:v>
                </c:pt>
                <c:pt idx="480">
                  <c:v>0.30167153479999997</c:v>
                </c:pt>
                <c:pt idx="481">
                  <c:v>0.30895712970000017</c:v>
                </c:pt>
                <c:pt idx="482">
                  <c:v>0.31523242590000017</c:v>
                </c:pt>
                <c:pt idx="483">
                  <c:v>0.32177576420000026</c:v>
                </c:pt>
                <c:pt idx="484">
                  <c:v>0.32847848530000051</c:v>
                </c:pt>
                <c:pt idx="485">
                  <c:v>0.33428984880000018</c:v>
                </c:pt>
                <c:pt idx="486">
                  <c:v>0.33994311090000018</c:v>
                </c:pt>
                <c:pt idx="487">
                  <c:v>0.34714955089999999</c:v>
                </c:pt>
                <c:pt idx="488">
                  <c:v>0.35701471570000026</c:v>
                </c:pt>
                <c:pt idx="489">
                  <c:v>0.37065294380000025</c:v>
                </c:pt>
                <c:pt idx="490">
                  <c:v>0.38348484040000036</c:v>
                </c:pt>
                <c:pt idx="491">
                  <c:v>0.40048894290000026</c:v>
                </c:pt>
                <c:pt idx="492">
                  <c:v>0.42562872170000032</c:v>
                </c:pt>
                <c:pt idx="493">
                  <c:v>0.4531790316</c:v>
                </c:pt>
                <c:pt idx="494">
                  <c:v>0.48224538560000002</c:v>
                </c:pt>
                <c:pt idx="495">
                  <c:v>0.50979089740000061</c:v>
                </c:pt>
                <c:pt idx="496">
                  <c:v>0.53978562360000049</c:v>
                </c:pt>
                <c:pt idx="497">
                  <c:v>0.57299047710000051</c:v>
                </c:pt>
                <c:pt idx="498">
                  <c:v>0.61402988430000061</c:v>
                </c:pt>
                <c:pt idx="499">
                  <c:v>0.6469802260000006</c:v>
                </c:pt>
                <c:pt idx="500">
                  <c:v>0.68303793670000001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87C0-427C-84E3-6E1A80BF4995}"/>
            </c:ext>
          </c:extLst>
        </c:ser>
        <c:ser>
          <c:idx val="3"/>
          <c:order val="3"/>
          <c:tx>
            <c:strRef>
              <c:f>'[FA+Zn-TBut3PyP.xlsx]FA+Zn-TBut3PyP'!$O$1:$O$2</c:f>
              <c:strCache>
                <c:ptCount val="1"/>
                <c:pt idx="0">
                  <c:v>sample6 Wavelength (nm)</c:v>
                </c:pt>
              </c:strCache>
            </c:strRef>
          </c:tx>
          <c:marker>
            <c:symbol val="none"/>
          </c:marker>
          <c:xVal>
            <c:numRef>
              <c:f>'[FA+Zn-TBut3PyP.xlsx]FA+Zn-TBut3PyP'!$K$3:$K$947</c:f>
              <c:numCache>
                <c:formatCode>General</c:formatCode>
                <c:ptCount val="945"/>
                <c:pt idx="0">
                  <c:v>700.00762939999936</c:v>
                </c:pt>
                <c:pt idx="1">
                  <c:v>698.99938960000031</c:v>
                </c:pt>
                <c:pt idx="2">
                  <c:v>697.99090579999961</c:v>
                </c:pt>
                <c:pt idx="3">
                  <c:v>697.01806639999961</c:v>
                </c:pt>
                <c:pt idx="4">
                  <c:v>696.00891109999998</c:v>
                </c:pt>
                <c:pt idx="5">
                  <c:v>694.99938960000031</c:v>
                </c:pt>
                <c:pt idx="6">
                  <c:v>693.98956299999998</c:v>
                </c:pt>
                <c:pt idx="7">
                  <c:v>693.0155029</c:v>
                </c:pt>
                <c:pt idx="8">
                  <c:v>692.00500490000002</c:v>
                </c:pt>
                <c:pt idx="9">
                  <c:v>690.99414060000004</c:v>
                </c:pt>
                <c:pt idx="10">
                  <c:v>689.98303220000037</c:v>
                </c:pt>
                <c:pt idx="11">
                  <c:v>689.00775150000004</c:v>
                </c:pt>
                <c:pt idx="12">
                  <c:v>687.9959106</c:v>
                </c:pt>
                <c:pt idx="13">
                  <c:v>686.98388670000031</c:v>
                </c:pt>
                <c:pt idx="14">
                  <c:v>686.0075683999994</c:v>
                </c:pt>
                <c:pt idx="15">
                  <c:v>684.99481200000002</c:v>
                </c:pt>
                <c:pt idx="16">
                  <c:v>684.01794429999961</c:v>
                </c:pt>
                <c:pt idx="17">
                  <c:v>683.00457759999995</c:v>
                </c:pt>
                <c:pt idx="18">
                  <c:v>681.99090579999961</c:v>
                </c:pt>
                <c:pt idx="19">
                  <c:v>681.01312259999997</c:v>
                </c:pt>
                <c:pt idx="20">
                  <c:v>679.99884030000032</c:v>
                </c:pt>
                <c:pt idx="21">
                  <c:v>678.98413089999997</c:v>
                </c:pt>
                <c:pt idx="22">
                  <c:v>678.00543210000001</c:v>
                </c:pt>
                <c:pt idx="23">
                  <c:v>676.99017330000004</c:v>
                </c:pt>
                <c:pt idx="24">
                  <c:v>676.01086429999998</c:v>
                </c:pt>
                <c:pt idx="25">
                  <c:v>674.99493410000002</c:v>
                </c:pt>
                <c:pt idx="26">
                  <c:v>674.01501459999997</c:v>
                </c:pt>
                <c:pt idx="27">
                  <c:v>672.99847409999995</c:v>
                </c:pt>
                <c:pt idx="28">
                  <c:v>672.01794429999961</c:v>
                </c:pt>
                <c:pt idx="29">
                  <c:v>671.00079349999999</c:v>
                </c:pt>
                <c:pt idx="30">
                  <c:v>669.9833984000004</c:v>
                </c:pt>
                <c:pt idx="31">
                  <c:v>669.00189209999996</c:v>
                </c:pt>
                <c:pt idx="32">
                  <c:v>667.98376460000031</c:v>
                </c:pt>
                <c:pt idx="33">
                  <c:v>667.0018311</c:v>
                </c:pt>
                <c:pt idx="34">
                  <c:v>665.98303220000037</c:v>
                </c:pt>
                <c:pt idx="35">
                  <c:v>665.00042719999965</c:v>
                </c:pt>
                <c:pt idx="36">
                  <c:v>664.0175780999997</c:v>
                </c:pt>
                <c:pt idx="37">
                  <c:v>662.9979247999994</c:v>
                </c:pt>
                <c:pt idx="38">
                  <c:v>662.01434329999995</c:v>
                </c:pt>
                <c:pt idx="39">
                  <c:v>660.99414060000004</c:v>
                </c:pt>
                <c:pt idx="40">
                  <c:v>660.01000979999969</c:v>
                </c:pt>
                <c:pt idx="41">
                  <c:v>658.9891967999996</c:v>
                </c:pt>
                <c:pt idx="42">
                  <c:v>658.00445560000003</c:v>
                </c:pt>
                <c:pt idx="43">
                  <c:v>656.98303220000037</c:v>
                </c:pt>
                <c:pt idx="44">
                  <c:v>655.99774170000001</c:v>
                </c:pt>
                <c:pt idx="45">
                  <c:v>655.01220699999965</c:v>
                </c:pt>
                <c:pt idx="46">
                  <c:v>653.98980710000001</c:v>
                </c:pt>
                <c:pt idx="47">
                  <c:v>653.00360109999997</c:v>
                </c:pt>
                <c:pt idx="48">
                  <c:v>652.01721189999944</c:v>
                </c:pt>
                <c:pt idx="49">
                  <c:v>650.99395749999996</c:v>
                </c:pt>
                <c:pt idx="50">
                  <c:v>650.00689699999998</c:v>
                </c:pt>
                <c:pt idx="51">
                  <c:v>648.98303220000037</c:v>
                </c:pt>
                <c:pt idx="52">
                  <c:v>647.99536130000001</c:v>
                </c:pt>
                <c:pt idx="53">
                  <c:v>647.00744629999997</c:v>
                </c:pt>
                <c:pt idx="54">
                  <c:v>645.98272709999969</c:v>
                </c:pt>
                <c:pt idx="55">
                  <c:v>644.99420169999996</c:v>
                </c:pt>
                <c:pt idx="56">
                  <c:v>644.00549320000005</c:v>
                </c:pt>
                <c:pt idx="57">
                  <c:v>643.0164794999996</c:v>
                </c:pt>
                <c:pt idx="58">
                  <c:v>641.99047849999999</c:v>
                </c:pt>
                <c:pt idx="59">
                  <c:v>641.0008544999996</c:v>
                </c:pt>
                <c:pt idx="60">
                  <c:v>640.01098630000001</c:v>
                </c:pt>
                <c:pt idx="61">
                  <c:v>638.98413089999997</c:v>
                </c:pt>
                <c:pt idx="62">
                  <c:v>637.99365230000001</c:v>
                </c:pt>
                <c:pt idx="63">
                  <c:v>637.00299069999971</c:v>
                </c:pt>
                <c:pt idx="64">
                  <c:v>636.0119019</c:v>
                </c:pt>
                <c:pt idx="65">
                  <c:v>634.98388670000031</c:v>
                </c:pt>
                <c:pt idx="66">
                  <c:v>633.99224849999939</c:v>
                </c:pt>
                <c:pt idx="67">
                  <c:v>633.00042719999965</c:v>
                </c:pt>
                <c:pt idx="68">
                  <c:v>632.00830080000003</c:v>
                </c:pt>
                <c:pt idx="69">
                  <c:v>631.01586909999969</c:v>
                </c:pt>
                <c:pt idx="70">
                  <c:v>629.98638919999996</c:v>
                </c:pt>
                <c:pt idx="71">
                  <c:v>628.99340819999998</c:v>
                </c:pt>
                <c:pt idx="72">
                  <c:v>628.00006099999996</c:v>
                </c:pt>
                <c:pt idx="73">
                  <c:v>627.00653079999961</c:v>
                </c:pt>
                <c:pt idx="74">
                  <c:v>626.01269529999968</c:v>
                </c:pt>
                <c:pt idx="75">
                  <c:v>624.98181150000005</c:v>
                </c:pt>
                <c:pt idx="76">
                  <c:v>623.98748779999971</c:v>
                </c:pt>
                <c:pt idx="77">
                  <c:v>622.99279790000003</c:v>
                </c:pt>
                <c:pt idx="78">
                  <c:v>621.9979247999994</c:v>
                </c:pt>
                <c:pt idx="79">
                  <c:v>621.00262449999946</c:v>
                </c:pt>
                <c:pt idx="80">
                  <c:v>620.00714109999967</c:v>
                </c:pt>
                <c:pt idx="81">
                  <c:v>619.01147460000004</c:v>
                </c:pt>
                <c:pt idx="82">
                  <c:v>618.01544190000004</c:v>
                </c:pt>
                <c:pt idx="83">
                  <c:v>616.98217769999997</c:v>
                </c:pt>
                <c:pt idx="84">
                  <c:v>615.98571779999997</c:v>
                </c:pt>
                <c:pt idx="85">
                  <c:v>614.98883060000048</c:v>
                </c:pt>
                <c:pt idx="86">
                  <c:v>613.99176030000001</c:v>
                </c:pt>
                <c:pt idx="87">
                  <c:v>612.9943237</c:v>
                </c:pt>
                <c:pt idx="88">
                  <c:v>611.99670409999999</c:v>
                </c:pt>
                <c:pt idx="89">
                  <c:v>610.99877930000036</c:v>
                </c:pt>
                <c:pt idx="90">
                  <c:v>610.00061039999969</c:v>
                </c:pt>
                <c:pt idx="91">
                  <c:v>609.0021362</c:v>
                </c:pt>
                <c:pt idx="92">
                  <c:v>608.00335689999997</c:v>
                </c:pt>
                <c:pt idx="93">
                  <c:v>607.00445560000003</c:v>
                </c:pt>
                <c:pt idx="94">
                  <c:v>606.00512699999967</c:v>
                </c:pt>
                <c:pt idx="95">
                  <c:v>605.0056763</c:v>
                </c:pt>
                <c:pt idx="96">
                  <c:v>604.00585939999996</c:v>
                </c:pt>
                <c:pt idx="97">
                  <c:v>603.00579830000004</c:v>
                </c:pt>
                <c:pt idx="98">
                  <c:v>602.00549320000005</c:v>
                </c:pt>
                <c:pt idx="99">
                  <c:v>601.00494379999998</c:v>
                </c:pt>
                <c:pt idx="100">
                  <c:v>600.0040894</c:v>
                </c:pt>
                <c:pt idx="101">
                  <c:v>599.00292969999953</c:v>
                </c:pt>
                <c:pt idx="102">
                  <c:v>598.00158690000001</c:v>
                </c:pt>
                <c:pt idx="103">
                  <c:v>596.99987790000034</c:v>
                </c:pt>
                <c:pt idx="104">
                  <c:v>595.99804689999996</c:v>
                </c:pt>
                <c:pt idx="105">
                  <c:v>594.9959106</c:v>
                </c:pt>
                <c:pt idx="106">
                  <c:v>593.99346920000005</c:v>
                </c:pt>
                <c:pt idx="107">
                  <c:v>592.99078369999995</c:v>
                </c:pt>
                <c:pt idx="108">
                  <c:v>591.98785399999997</c:v>
                </c:pt>
                <c:pt idx="109">
                  <c:v>590.98461909999969</c:v>
                </c:pt>
                <c:pt idx="110">
                  <c:v>590.01837160000036</c:v>
                </c:pt>
                <c:pt idx="111">
                  <c:v>589.01458739999998</c:v>
                </c:pt>
                <c:pt idx="112">
                  <c:v>588.01068120000002</c:v>
                </c:pt>
                <c:pt idx="113">
                  <c:v>587.00646969999968</c:v>
                </c:pt>
                <c:pt idx="114">
                  <c:v>586.00189209999996</c:v>
                </c:pt>
                <c:pt idx="115">
                  <c:v>584.99725339999952</c:v>
                </c:pt>
                <c:pt idx="116">
                  <c:v>583.9921875</c:v>
                </c:pt>
                <c:pt idx="117">
                  <c:v>582.98699950000002</c:v>
                </c:pt>
                <c:pt idx="118">
                  <c:v>581.98144530000002</c:v>
                </c:pt>
                <c:pt idx="119">
                  <c:v>581.01293950000002</c:v>
                </c:pt>
                <c:pt idx="120">
                  <c:v>580.00689699999998</c:v>
                </c:pt>
                <c:pt idx="121">
                  <c:v>579.00067139999999</c:v>
                </c:pt>
                <c:pt idx="122">
                  <c:v>577.9940796000003</c:v>
                </c:pt>
                <c:pt idx="123">
                  <c:v>576.98730469999998</c:v>
                </c:pt>
                <c:pt idx="124">
                  <c:v>576.0175780999997</c:v>
                </c:pt>
                <c:pt idx="125">
                  <c:v>575.01037599999995</c:v>
                </c:pt>
                <c:pt idx="126">
                  <c:v>574.00280759999998</c:v>
                </c:pt>
                <c:pt idx="127">
                  <c:v>572.99505620000002</c:v>
                </c:pt>
                <c:pt idx="128">
                  <c:v>571.98699950000002</c:v>
                </c:pt>
                <c:pt idx="129">
                  <c:v>571.01611329999969</c:v>
                </c:pt>
                <c:pt idx="130">
                  <c:v>570.0075072999997</c:v>
                </c:pt>
                <c:pt idx="131">
                  <c:v>568.99877930000036</c:v>
                </c:pt>
                <c:pt idx="132">
                  <c:v>567.98974610000005</c:v>
                </c:pt>
                <c:pt idx="133">
                  <c:v>567.01782229999969</c:v>
                </c:pt>
                <c:pt idx="134">
                  <c:v>566.00830080000003</c:v>
                </c:pt>
                <c:pt idx="135">
                  <c:v>564.99859619999961</c:v>
                </c:pt>
                <c:pt idx="136">
                  <c:v>563.98852539999996</c:v>
                </c:pt>
                <c:pt idx="137">
                  <c:v>563.0157471</c:v>
                </c:pt>
                <c:pt idx="138">
                  <c:v>562.00524899999971</c:v>
                </c:pt>
                <c:pt idx="139">
                  <c:v>560.99450679999961</c:v>
                </c:pt>
                <c:pt idx="140">
                  <c:v>559.98345949999998</c:v>
                </c:pt>
                <c:pt idx="141">
                  <c:v>559.0097046000003</c:v>
                </c:pt>
                <c:pt idx="142">
                  <c:v>557.99823000000004</c:v>
                </c:pt>
                <c:pt idx="143">
                  <c:v>556.98657230000003</c:v>
                </c:pt>
                <c:pt idx="144">
                  <c:v>556.01208499999996</c:v>
                </c:pt>
                <c:pt idx="145">
                  <c:v>554.99987790000034</c:v>
                </c:pt>
                <c:pt idx="146">
                  <c:v>553.98742679999953</c:v>
                </c:pt>
                <c:pt idx="147">
                  <c:v>553.01226809999935</c:v>
                </c:pt>
                <c:pt idx="148">
                  <c:v>551.99932860000001</c:v>
                </c:pt>
                <c:pt idx="149">
                  <c:v>550.98614499999996</c:v>
                </c:pt>
                <c:pt idx="150">
                  <c:v>550.01031490000003</c:v>
                </c:pt>
                <c:pt idx="151">
                  <c:v>548.99664309999969</c:v>
                </c:pt>
                <c:pt idx="152">
                  <c:v>547.98284909999961</c:v>
                </c:pt>
                <c:pt idx="153">
                  <c:v>547.00622559999965</c:v>
                </c:pt>
                <c:pt idx="154">
                  <c:v>545.99194339999997</c:v>
                </c:pt>
                <c:pt idx="155">
                  <c:v>545.01495360000001</c:v>
                </c:pt>
                <c:pt idx="156">
                  <c:v>544.00006099999996</c:v>
                </c:pt>
                <c:pt idx="157">
                  <c:v>542.98498540000003</c:v>
                </c:pt>
                <c:pt idx="158">
                  <c:v>542.00726319999944</c:v>
                </c:pt>
                <c:pt idx="159">
                  <c:v>540.99182129999997</c:v>
                </c:pt>
                <c:pt idx="160">
                  <c:v>540.01367189999996</c:v>
                </c:pt>
                <c:pt idx="161">
                  <c:v>538.99768069999971</c:v>
                </c:pt>
                <c:pt idx="162">
                  <c:v>537.98144530000002</c:v>
                </c:pt>
                <c:pt idx="163">
                  <c:v>537.00262449999946</c:v>
                </c:pt>
                <c:pt idx="164">
                  <c:v>535.98590090000005</c:v>
                </c:pt>
                <c:pt idx="165">
                  <c:v>535.00665279999964</c:v>
                </c:pt>
                <c:pt idx="166">
                  <c:v>533.98950200000002</c:v>
                </c:pt>
                <c:pt idx="167">
                  <c:v>533.00976560000004</c:v>
                </c:pt>
                <c:pt idx="168">
                  <c:v>531.99224849999939</c:v>
                </c:pt>
                <c:pt idx="169">
                  <c:v>531.01202389999946</c:v>
                </c:pt>
                <c:pt idx="170">
                  <c:v>529.9940186</c:v>
                </c:pt>
                <c:pt idx="171">
                  <c:v>529.01336670000001</c:v>
                </c:pt>
                <c:pt idx="172">
                  <c:v>527.99487300000033</c:v>
                </c:pt>
                <c:pt idx="173">
                  <c:v>527.01385500000004</c:v>
                </c:pt>
                <c:pt idx="174">
                  <c:v>525.99487300000033</c:v>
                </c:pt>
                <c:pt idx="175">
                  <c:v>525.01342769999997</c:v>
                </c:pt>
                <c:pt idx="176">
                  <c:v>523.99395749999996</c:v>
                </c:pt>
                <c:pt idx="177">
                  <c:v>523.01208499999996</c:v>
                </c:pt>
                <c:pt idx="178">
                  <c:v>521.9921875</c:v>
                </c:pt>
                <c:pt idx="179">
                  <c:v>521.00982669999996</c:v>
                </c:pt>
                <c:pt idx="180">
                  <c:v>519.98956299999998</c:v>
                </c:pt>
                <c:pt idx="181">
                  <c:v>519.00677489999998</c:v>
                </c:pt>
                <c:pt idx="182">
                  <c:v>517.9860228999994</c:v>
                </c:pt>
                <c:pt idx="183">
                  <c:v>517.00280759999998</c:v>
                </c:pt>
                <c:pt idx="184">
                  <c:v>515.98150629999998</c:v>
                </c:pt>
                <c:pt idx="185">
                  <c:v>514.9979247999994</c:v>
                </c:pt>
                <c:pt idx="186">
                  <c:v>514.01403809999999</c:v>
                </c:pt>
                <c:pt idx="187">
                  <c:v>512.99224849999939</c:v>
                </c:pt>
                <c:pt idx="188">
                  <c:v>512.00799559999996</c:v>
                </c:pt>
                <c:pt idx="189">
                  <c:v>510.98562619999996</c:v>
                </c:pt>
                <c:pt idx="190">
                  <c:v>510.000946</c:v>
                </c:pt>
                <c:pt idx="191">
                  <c:v>509.01608279999999</c:v>
                </c:pt>
                <c:pt idx="192">
                  <c:v>507.99304199999983</c:v>
                </c:pt>
                <c:pt idx="193">
                  <c:v>507.00772089999998</c:v>
                </c:pt>
                <c:pt idx="194">
                  <c:v>505.98428339999998</c:v>
                </c:pt>
                <c:pt idx="195">
                  <c:v>504.99859619999978</c:v>
                </c:pt>
                <c:pt idx="196">
                  <c:v>504.01266479999998</c:v>
                </c:pt>
                <c:pt idx="197">
                  <c:v>502.98855589999977</c:v>
                </c:pt>
                <c:pt idx="198">
                  <c:v>502.00222780000001</c:v>
                </c:pt>
                <c:pt idx="199">
                  <c:v>501.015625</c:v>
                </c:pt>
                <c:pt idx="200">
                  <c:v>499.99087519999995</c:v>
                </c:pt>
                <c:pt idx="201">
                  <c:v>499.0039673</c:v>
                </c:pt>
                <c:pt idx="202">
                  <c:v>498.01672359999981</c:v>
                </c:pt>
                <c:pt idx="203">
                  <c:v>496.99139399999967</c:v>
                </c:pt>
                <c:pt idx="204">
                  <c:v>496.00378419999998</c:v>
                </c:pt>
                <c:pt idx="205">
                  <c:v>495.01599119999997</c:v>
                </c:pt>
                <c:pt idx="206">
                  <c:v>493.99005129999983</c:v>
                </c:pt>
                <c:pt idx="207">
                  <c:v>493.0018005</c:v>
                </c:pt>
                <c:pt idx="208">
                  <c:v>492.01336669999995</c:v>
                </c:pt>
                <c:pt idx="209">
                  <c:v>490.9867858999998</c:v>
                </c:pt>
                <c:pt idx="210">
                  <c:v>489.99795529999983</c:v>
                </c:pt>
                <c:pt idx="211">
                  <c:v>489.00897219999996</c:v>
                </c:pt>
                <c:pt idx="212">
                  <c:v>487.98162839999981</c:v>
                </c:pt>
                <c:pt idx="213">
                  <c:v>486.99224849999985</c:v>
                </c:pt>
                <c:pt idx="214">
                  <c:v>486.00262450000002</c:v>
                </c:pt>
                <c:pt idx="215">
                  <c:v>485.01281739999996</c:v>
                </c:pt>
                <c:pt idx="216">
                  <c:v>483.98474119999997</c:v>
                </c:pt>
                <c:pt idx="217">
                  <c:v>482.9944762999998</c:v>
                </c:pt>
                <c:pt idx="218">
                  <c:v>482.00402830000002</c:v>
                </c:pt>
                <c:pt idx="219">
                  <c:v>481.01345829999985</c:v>
                </c:pt>
                <c:pt idx="220">
                  <c:v>479.9845886</c:v>
                </c:pt>
                <c:pt idx="221">
                  <c:v>478.99353029999963</c:v>
                </c:pt>
                <c:pt idx="222">
                  <c:v>478.00234989999996</c:v>
                </c:pt>
                <c:pt idx="223">
                  <c:v>477.01095579999981</c:v>
                </c:pt>
                <c:pt idx="224">
                  <c:v>475.98117069999978</c:v>
                </c:pt>
                <c:pt idx="225">
                  <c:v>474.98937989999979</c:v>
                </c:pt>
                <c:pt idx="226">
                  <c:v>473.99737549999963</c:v>
                </c:pt>
                <c:pt idx="227">
                  <c:v>473.00518799999981</c:v>
                </c:pt>
                <c:pt idx="228">
                  <c:v>472.01281739999996</c:v>
                </c:pt>
                <c:pt idx="229">
                  <c:v>470.98211669999978</c:v>
                </c:pt>
                <c:pt idx="230">
                  <c:v>469.9892883</c:v>
                </c:pt>
                <c:pt idx="231">
                  <c:v>468.99633789999962</c:v>
                </c:pt>
                <c:pt idx="232">
                  <c:v>468.00323489999994</c:v>
                </c:pt>
                <c:pt idx="233">
                  <c:v>467.00982670000002</c:v>
                </c:pt>
                <c:pt idx="234">
                  <c:v>466.01635739999978</c:v>
                </c:pt>
                <c:pt idx="235">
                  <c:v>464.98443599999985</c:v>
                </c:pt>
                <c:pt idx="236">
                  <c:v>463.99044799999984</c:v>
                </c:pt>
                <c:pt idx="237">
                  <c:v>462.99639889999963</c:v>
                </c:pt>
                <c:pt idx="238">
                  <c:v>462.00210569999996</c:v>
                </c:pt>
                <c:pt idx="239">
                  <c:v>461.00759889999995</c:v>
                </c:pt>
                <c:pt idx="240">
                  <c:v>460.01293949999985</c:v>
                </c:pt>
                <c:pt idx="241">
                  <c:v>459.01809689999999</c:v>
                </c:pt>
                <c:pt idx="242">
                  <c:v>457.98468020000001</c:v>
                </c:pt>
                <c:pt idx="243">
                  <c:v>456.98950199999985</c:v>
                </c:pt>
                <c:pt idx="244">
                  <c:v>455.99407959999985</c:v>
                </c:pt>
                <c:pt idx="245">
                  <c:v>454.99850459999976</c:v>
                </c:pt>
                <c:pt idx="246">
                  <c:v>454.00262450000002</c:v>
                </c:pt>
                <c:pt idx="247">
                  <c:v>453.00665279999993</c:v>
                </c:pt>
                <c:pt idx="248">
                  <c:v>452.01055909999985</c:v>
                </c:pt>
                <c:pt idx="249">
                  <c:v>451.01416020000005</c:v>
                </c:pt>
                <c:pt idx="250">
                  <c:v>450.01760860000002</c:v>
                </c:pt>
                <c:pt idx="251">
                  <c:v>448.98260499999981</c:v>
                </c:pt>
                <c:pt idx="252">
                  <c:v>447.98565669999999</c:v>
                </c:pt>
                <c:pt idx="253">
                  <c:v>446.9885863999998</c:v>
                </c:pt>
                <c:pt idx="254">
                  <c:v>445.99127199999964</c:v>
                </c:pt>
                <c:pt idx="255">
                  <c:v>444.99386600000003</c:v>
                </c:pt>
                <c:pt idx="256">
                  <c:v>443.99624629999977</c:v>
                </c:pt>
                <c:pt idx="257">
                  <c:v>442.9984435999998</c:v>
                </c:pt>
                <c:pt idx="258">
                  <c:v>442.00039669999995</c:v>
                </c:pt>
                <c:pt idx="259">
                  <c:v>441.00225829999999</c:v>
                </c:pt>
                <c:pt idx="260">
                  <c:v>440.00390629999993</c:v>
                </c:pt>
                <c:pt idx="261">
                  <c:v>439.00537109999999</c:v>
                </c:pt>
                <c:pt idx="262">
                  <c:v>438.00665279999993</c:v>
                </c:pt>
                <c:pt idx="263">
                  <c:v>437.00772089999998</c:v>
                </c:pt>
                <c:pt idx="264">
                  <c:v>436.00872799999985</c:v>
                </c:pt>
                <c:pt idx="265">
                  <c:v>435.00939939999995</c:v>
                </c:pt>
                <c:pt idx="266">
                  <c:v>434.01000979999981</c:v>
                </c:pt>
                <c:pt idx="267">
                  <c:v>433.01040649999999</c:v>
                </c:pt>
                <c:pt idx="268">
                  <c:v>432.01068120000002</c:v>
                </c:pt>
                <c:pt idx="269">
                  <c:v>431.01068120000002</c:v>
                </c:pt>
                <c:pt idx="270">
                  <c:v>430.01055909999985</c:v>
                </c:pt>
                <c:pt idx="271">
                  <c:v>429.01028440000005</c:v>
                </c:pt>
                <c:pt idx="272">
                  <c:v>428.00976559999998</c:v>
                </c:pt>
                <c:pt idx="273">
                  <c:v>427.00909420000005</c:v>
                </c:pt>
                <c:pt idx="274">
                  <c:v>426.0083007999998</c:v>
                </c:pt>
                <c:pt idx="275">
                  <c:v>425.00729370000005</c:v>
                </c:pt>
                <c:pt idx="276">
                  <c:v>424.00610349999977</c:v>
                </c:pt>
                <c:pt idx="277">
                  <c:v>423.00476070000002</c:v>
                </c:pt>
                <c:pt idx="278">
                  <c:v>422.00326539999998</c:v>
                </c:pt>
                <c:pt idx="279">
                  <c:v>421.00152589999999</c:v>
                </c:pt>
                <c:pt idx="280">
                  <c:v>419.99966430000001</c:v>
                </c:pt>
                <c:pt idx="281">
                  <c:v>418.99765009999999</c:v>
                </c:pt>
                <c:pt idx="282">
                  <c:v>417.99548339999996</c:v>
                </c:pt>
                <c:pt idx="283">
                  <c:v>416.99307249999964</c:v>
                </c:pt>
                <c:pt idx="284">
                  <c:v>415.99050899999963</c:v>
                </c:pt>
                <c:pt idx="285">
                  <c:v>414.98782349999999</c:v>
                </c:pt>
                <c:pt idx="286">
                  <c:v>413.98498540000003</c:v>
                </c:pt>
                <c:pt idx="287">
                  <c:v>412.98190309999984</c:v>
                </c:pt>
                <c:pt idx="288">
                  <c:v>412.01721189999995</c:v>
                </c:pt>
                <c:pt idx="289">
                  <c:v>411.01385499999981</c:v>
                </c:pt>
                <c:pt idx="290">
                  <c:v>410.01031489999986</c:v>
                </c:pt>
                <c:pt idx="291">
                  <c:v>409.00656129999999</c:v>
                </c:pt>
                <c:pt idx="292">
                  <c:v>408.00271609999999</c:v>
                </c:pt>
                <c:pt idx="293">
                  <c:v>406.99865719999985</c:v>
                </c:pt>
                <c:pt idx="294">
                  <c:v>405.9944762999998</c:v>
                </c:pt>
                <c:pt idx="295">
                  <c:v>404.99005129999983</c:v>
                </c:pt>
                <c:pt idx="296">
                  <c:v>403.98553469999979</c:v>
                </c:pt>
                <c:pt idx="297">
                  <c:v>402.98083499999984</c:v>
                </c:pt>
                <c:pt idx="298">
                  <c:v>402.01458739999998</c:v>
                </c:pt>
                <c:pt idx="299">
                  <c:v>401.00955199999999</c:v>
                </c:pt>
                <c:pt idx="300">
                  <c:v>400.00436400000001</c:v>
                </c:pt>
                <c:pt idx="301">
                  <c:v>398.99902339999994</c:v>
                </c:pt>
                <c:pt idx="302">
                  <c:v>397.99349979999977</c:v>
                </c:pt>
                <c:pt idx="303">
                  <c:v>396.98782349999999</c:v>
                </c:pt>
                <c:pt idx="304">
                  <c:v>395.98199459999984</c:v>
                </c:pt>
                <c:pt idx="305">
                  <c:v>395.0146484</c:v>
                </c:pt>
                <c:pt idx="306">
                  <c:v>394.00848390000004</c:v>
                </c:pt>
                <c:pt idx="307">
                  <c:v>393.00219729999981</c:v>
                </c:pt>
                <c:pt idx="308">
                  <c:v>391.99569699999984</c:v>
                </c:pt>
                <c:pt idx="309">
                  <c:v>390.98904419999997</c:v>
                </c:pt>
                <c:pt idx="310">
                  <c:v>389.98223879999983</c:v>
                </c:pt>
                <c:pt idx="311">
                  <c:v>389.01403809999999</c:v>
                </c:pt>
                <c:pt idx="312">
                  <c:v>388.00689699999981</c:v>
                </c:pt>
                <c:pt idx="313">
                  <c:v>386.99966430000001</c:v>
                </c:pt>
                <c:pt idx="314">
                  <c:v>385.99221799999964</c:v>
                </c:pt>
                <c:pt idx="315">
                  <c:v>384.98464969999998</c:v>
                </c:pt>
                <c:pt idx="316">
                  <c:v>384.01565549999981</c:v>
                </c:pt>
                <c:pt idx="317">
                  <c:v>383.00775149999993</c:v>
                </c:pt>
                <c:pt idx="318">
                  <c:v>381.99972529999985</c:v>
                </c:pt>
                <c:pt idx="319">
                  <c:v>380.99151609999967</c:v>
                </c:pt>
                <c:pt idx="320">
                  <c:v>379.98315429999968</c:v>
                </c:pt>
                <c:pt idx="321">
                  <c:v>379.01345829999985</c:v>
                </c:pt>
                <c:pt idx="322">
                  <c:v>378.00479130000002</c:v>
                </c:pt>
                <c:pt idx="323">
                  <c:v>376.99597169999993</c:v>
                </c:pt>
                <c:pt idx="324">
                  <c:v>375.98702999999983</c:v>
                </c:pt>
                <c:pt idx="325">
                  <c:v>375.0166931</c:v>
                </c:pt>
                <c:pt idx="326">
                  <c:v>374.00741579999999</c:v>
                </c:pt>
                <c:pt idx="327">
                  <c:v>372.99801639999964</c:v>
                </c:pt>
                <c:pt idx="328">
                  <c:v>371.98843379999977</c:v>
                </c:pt>
                <c:pt idx="329">
                  <c:v>371.0175476</c:v>
                </c:pt>
                <c:pt idx="330">
                  <c:v>370.0076904</c:v>
                </c:pt>
                <c:pt idx="331">
                  <c:v>368.99765009999999</c:v>
                </c:pt>
                <c:pt idx="332">
                  <c:v>367.98745729999985</c:v>
                </c:pt>
                <c:pt idx="333">
                  <c:v>367.01602169999995</c:v>
                </c:pt>
                <c:pt idx="334">
                  <c:v>366.00555419999995</c:v>
                </c:pt>
                <c:pt idx="335">
                  <c:v>364.99493409999985</c:v>
                </c:pt>
                <c:pt idx="336">
                  <c:v>363.98419189999993</c:v>
                </c:pt>
                <c:pt idx="337">
                  <c:v>363.01217649999984</c:v>
                </c:pt>
                <c:pt idx="338">
                  <c:v>362.00109859999981</c:v>
                </c:pt>
                <c:pt idx="339">
                  <c:v>360.98989870000003</c:v>
                </c:pt>
                <c:pt idx="340">
                  <c:v>360.0174561</c:v>
                </c:pt>
                <c:pt idx="341">
                  <c:v>359.0059814</c:v>
                </c:pt>
                <c:pt idx="342">
                  <c:v>357.99432369999994</c:v>
                </c:pt>
                <c:pt idx="343">
                  <c:v>356.98257449999977</c:v>
                </c:pt>
                <c:pt idx="344">
                  <c:v>356.00952150000001</c:v>
                </c:pt>
                <c:pt idx="345">
                  <c:v>354.9974669999998</c:v>
                </c:pt>
                <c:pt idx="346">
                  <c:v>353.98525999999964</c:v>
                </c:pt>
                <c:pt idx="347">
                  <c:v>353.0118713</c:v>
                </c:pt>
                <c:pt idx="348">
                  <c:v>351.9993895999998</c:v>
                </c:pt>
                <c:pt idx="349">
                  <c:v>350.98675539999977</c:v>
                </c:pt>
                <c:pt idx="350">
                  <c:v>350.01290889999996</c:v>
                </c:pt>
                <c:pt idx="351">
                  <c:v>348.99996949999985</c:v>
                </c:pt>
                <c:pt idx="352">
                  <c:v>347.98693849999961</c:v>
                </c:pt>
                <c:pt idx="353">
                  <c:v>347.0127258</c:v>
                </c:pt>
                <c:pt idx="354">
                  <c:v>345.99935909999977</c:v>
                </c:pt>
                <c:pt idx="355">
                  <c:v>344.98590089999999</c:v>
                </c:pt>
                <c:pt idx="356">
                  <c:v>344.01123049999984</c:v>
                </c:pt>
                <c:pt idx="357">
                  <c:v>342.9974975999998</c:v>
                </c:pt>
                <c:pt idx="358">
                  <c:v>341.98361209999985</c:v>
                </c:pt>
                <c:pt idx="359">
                  <c:v>341.00860599999999</c:v>
                </c:pt>
                <c:pt idx="360">
                  <c:v>339.99444579999999</c:v>
                </c:pt>
                <c:pt idx="361">
                  <c:v>339.01913449999984</c:v>
                </c:pt>
                <c:pt idx="362">
                  <c:v>338.0046997</c:v>
                </c:pt>
                <c:pt idx="363">
                  <c:v>336.99014279999983</c:v>
                </c:pt>
                <c:pt idx="364">
                  <c:v>336.01446529999998</c:v>
                </c:pt>
                <c:pt idx="365">
                  <c:v>334.99960329999999</c:v>
                </c:pt>
                <c:pt idx="366">
                  <c:v>333.98464969999998</c:v>
                </c:pt>
                <c:pt idx="367">
                  <c:v>333.00854489999995</c:v>
                </c:pt>
                <c:pt idx="368">
                  <c:v>331.99331669999964</c:v>
                </c:pt>
                <c:pt idx="369">
                  <c:v>331.01699829999984</c:v>
                </c:pt>
                <c:pt idx="370">
                  <c:v>330.00149539999995</c:v>
                </c:pt>
                <c:pt idx="371">
                  <c:v>328.98583979999984</c:v>
                </c:pt>
                <c:pt idx="372">
                  <c:v>328.0091248</c:v>
                </c:pt>
                <c:pt idx="373">
                  <c:v>326.99319459999964</c:v>
                </c:pt>
                <c:pt idx="374">
                  <c:v>326.01626589999995</c:v>
                </c:pt>
                <c:pt idx="375">
                  <c:v>325.00009160000002</c:v>
                </c:pt>
                <c:pt idx="376">
                  <c:v>323.9837951999998</c:v>
                </c:pt>
                <c:pt idx="377">
                  <c:v>323.00643919999999</c:v>
                </c:pt>
                <c:pt idx="378">
                  <c:v>321.98989870000003</c:v>
                </c:pt>
                <c:pt idx="379">
                  <c:v>321.01232909999999</c:v>
                </c:pt>
                <c:pt idx="380">
                  <c:v>319.99551389999976</c:v>
                </c:pt>
                <c:pt idx="381">
                  <c:v>319.0176697</c:v>
                </c:pt>
                <c:pt idx="382">
                  <c:v>318.00061040000003</c:v>
                </c:pt>
                <c:pt idx="383">
                  <c:v>316.98339839999966</c:v>
                </c:pt>
                <c:pt idx="384">
                  <c:v>316.00521849999984</c:v>
                </c:pt>
                <c:pt idx="385">
                  <c:v>314.98770139999999</c:v>
                </c:pt>
                <c:pt idx="386">
                  <c:v>314.00927730000001</c:v>
                </c:pt>
                <c:pt idx="387">
                  <c:v>312.9916076999998</c:v>
                </c:pt>
                <c:pt idx="388">
                  <c:v>312.01290889999996</c:v>
                </c:pt>
                <c:pt idx="389">
                  <c:v>310.99490359999999</c:v>
                </c:pt>
                <c:pt idx="390">
                  <c:v>310.01599119999997</c:v>
                </c:pt>
                <c:pt idx="391">
                  <c:v>308.99783329999985</c:v>
                </c:pt>
                <c:pt idx="392">
                  <c:v>308.01867679999981</c:v>
                </c:pt>
                <c:pt idx="393">
                  <c:v>307.00018310000002</c:v>
                </c:pt>
                <c:pt idx="394">
                  <c:v>305.98162839999981</c:v>
                </c:pt>
                <c:pt idx="395">
                  <c:v>305.00213619999994</c:v>
                </c:pt>
                <c:pt idx="396">
                  <c:v>303.98330689999977</c:v>
                </c:pt>
                <c:pt idx="397">
                  <c:v>303.00353999999976</c:v>
                </c:pt>
                <c:pt idx="398">
                  <c:v>301.98452759999981</c:v>
                </c:pt>
                <c:pt idx="399">
                  <c:v>301.00451659999999</c:v>
                </c:pt>
                <c:pt idx="400">
                  <c:v>299.98519899999968</c:v>
                </c:pt>
                <c:pt idx="401">
                  <c:v>299.00497439999998</c:v>
                </c:pt>
                <c:pt idx="402">
                  <c:v>297.9854431</c:v>
                </c:pt>
                <c:pt idx="403">
                  <c:v>297.00500489999996</c:v>
                </c:pt>
                <c:pt idx="404">
                  <c:v>295.98522949999983</c:v>
                </c:pt>
                <c:pt idx="405">
                  <c:v>295.00454710000002</c:v>
                </c:pt>
                <c:pt idx="406">
                  <c:v>293.98452759999981</c:v>
                </c:pt>
                <c:pt idx="407">
                  <c:v>293.00363160000001</c:v>
                </c:pt>
                <c:pt idx="408">
                  <c:v>291.98339839999966</c:v>
                </c:pt>
                <c:pt idx="409">
                  <c:v>291.00228879999997</c:v>
                </c:pt>
                <c:pt idx="410">
                  <c:v>289.98178099999984</c:v>
                </c:pt>
                <c:pt idx="411">
                  <c:v>289.00042720000005</c:v>
                </c:pt>
                <c:pt idx="412">
                  <c:v>288.01895139999999</c:v>
                </c:pt>
                <c:pt idx="413">
                  <c:v>286.99813839999962</c:v>
                </c:pt>
                <c:pt idx="414">
                  <c:v>286.01650999999964</c:v>
                </c:pt>
                <c:pt idx="415">
                  <c:v>284.99542239999994</c:v>
                </c:pt>
                <c:pt idx="416">
                  <c:v>284.01351929999964</c:v>
                </c:pt>
                <c:pt idx="417">
                  <c:v>282.99224849999985</c:v>
                </c:pt>
                <c:pt idx="418">
                  <c:v>282.01013179999984</c:v>
                </c:pt>
                <c:pt idx="419">
                  <c:v>280.98861689999978</c:v>
                </c:pt>
                <c:pt idx="420">
                  <c:v>280.00628660000001</c:v>
                </c:pt>
                <c:pt idx="421">
                  <c:v>278.98452759999981</c:v>
                </c:pt>
                <c:pt idx="422">
                  <c:v>278.00201419999996</c:v>
                </c:pt>
                <c:pt idx="423">
                  <c:v>277.0193481</c:v>
                </c:pt>
                <c:pt idx="424">
                  <c:v>275.99728389999996</c:v>
                </c:pt>
                <c:pt idx="425">
                  <c:v>275.01446529999998</c:v>
                </c:pt>
                <c:pt idx="426">
                  <c:v>273.99215699999968</c:v>
                </c:pt>
                <c:pt idx="427">
                  <c:v>273.00906370000001</c:v>
                </c:pt>
                <c:pt idx="428">
                  <c:v>271.98657229999964</c:v>
                </c:pt>
                <c:pt idx="429">
                  <c:v>271.00329589999996</c:v>
                </c:pt>
                <c:pt idx="430">
                  <c:v>269.98059079999985</c:v>
                </c:pt>
                <c:pt idx="431">
                  <c:v>268.99710079999977</c:v>
                </c:pt>
                <c:pt idx="432">
                  <c:v>268.0134888</c:v>
                </c:pt>
                <c:pt idx="433">
                  <c:v>266.99047849999977</c:v>
                </c:pt>
                <c:pt idx="434">
                  <c:v>266.00668330000002</c:v>
                </c:pt>
                <c:pt idx="435">
                  <c:v>264.98339839999966</c:v>
                </c:pt>
                <c:pt idx="436">
                  <c:v>263.99942019999997</c:v>
                </c:pt>
                <c:pt idx="437">
                  <c:v>263.01528930000001</c:v>
                </c:pt>
                <c:pt idx="438">
                  <c:v>261.99176029999984</c:v>
                </c:pt>
                <c:pt idx="439">
                  <c:v>261.00744630000008</c:v>
                </c:pt>
                <c:pt idx="440">
                  <c:v>259.98367309999981</c:v>
                </c:pt>
                <c:pt idx="441">
                  <c:v>258.99914549999977</c:v>
                </c:pt>
                <c:pt idx="442">
                  <c:v>258.01458739999998</c:v>
                </c:pt>
                <c:pt idx="443">
                  <c:v>256.99047849999977</c:v>
                </c:pt>
                <c:pt idx="444">
                  <c:v>256.0056763</c:v>
                </c:pt>
                <c:pt idx="445">
                  <c:v>254.98139950000009</c:v>
                </c:pt>
                <c:pt idx="446">
                  <c:v>253.99639890000009</c:v>
                </c:pt>
                <c:pt idx="447">
                  <c:v>253.01130680000009</c:v>
                </c:pt>
                <c:pt idx="448">
                  <c:v>251.98669430000001</c:v>
                </c:pt>
                <c:pt idx="449">
                  <c:v>251.00143430000008</c:v>
                </c:pt>
                <c:pt idx="450">
                  <c:v>250.01603700000001</c:v>
                </c:pt>
                <c:pt idx="451">
                  <c:v>248.99116519999998</c:v>
                </c:pt>
                <c:pt idx="452">
                  <c:v>248.00559999999999</c:v>
                </c:pt>
                <c:pt idx="453">
                  <c:v>246.98049930000013</c:v>
                </c:pt>
                <c:pt idx="454">
                  <c:v>245.99473569999998</c:v>
                </c:pt>
                <c:pt idx="455">
                  <c:v>245.0088959</c:v>
                </c:pt>
                <c:pt idx="456">
                  <c:v>243.9835205</c:v>
                </c:pt>
                <c:pt idx="457">
                  <c:v>242.99748230000009</c:v>
                </c:pt>
                <c:pt idx="458">
                  <c:v>242.01135249999999</c:v>
                </c:pt>
                <c:pt idx="459">
                  <c:v>240.98567199999999</c:v>
                </c:pt>
                <c:pt idx="460">
                  <c:v>239.99932860000001</c:v>
                </c:pt>
                <c:pt idx="461">
                  <c:v>239.01295469999991</c:v>
                </c:pt>
                <c:pt idx="462">
                  <c:v>237.98699950000008</c:v>
                </c:pt>
                <c:pt idx="463">
                  <c:v>237.00041200000001</c:v>
                </c:pt>
                <c:pt idx="464">
                  <c:v>236.01373289999998</c:v>
                </c:pt>
                <c:pt idx="465">
                  <c:v>234.9874573000001</c:v>
                </c:pt>
                <c:pt idx="466">
                  <c:v>234.00062559999998</c:v>
                </c:pt>
                <c:pt idx="467">
                  <c:v>233.01367189999991</c:v>
                </c:pt>
                <c:pt idx="468">
                  <c:v>231.9871521</c:v>
                </c:pt>
                <c:pt idx="469">
                  <c:v>231</c:v>
                </c:pt>
                <c:pt idx="470">
                  <c:v>230.01280209999999</c:v>
                </c:pt>
                <c:pt idx="471">
                  <c:v>228.98600770000004</c:v>
                </c:pt>
                <c:pt idx="472">
                  <c:v>227.99864200000007</c:v>
                </c:pt>
                <c:pt idx="473">
                  <c:v>227.01115419999991</c:v>
                </c:pt>
                <c:pt idx="474">
                  <c:v>225.98408509999999</c:v>
                </c:pt>
                <c:pt idx="475">
                  <c:v>224.9964294000001</c:v>
                </c:pt>
                <c:pt idx="476">
                  <c:v>224.00869750000001</c:v>
                </c:pt>
                <c:pt idx="477">
                  <c:v>222.98135379999999</c:v>
                </c:pt>
                <c:pt idx="478">
                  <c:v>221.99345399999999</c:v>
                </c:pt>
                <c:pt idx="479">
                  <c:v>221.00546259999999</c:v>
                </c:pt>
                <c:pt idx="480">
                  <c:v>220.01739499999999</c:v>
                </c:pt>
                <c:pt idx="481">
                  <c:v>218.98970030000001</c:v>
                </c:pt>
                <c:pt idx="482">
                  <c:v>218.00143430000008</c:v>
                </c:pt>
                <c:pt idx="483">
                  <c:v>217.01312259999995</c:v>
                </c:pt>
                <c:pt idx="484">
                  <c:v>215.98516850000001</c:v>
                </c:pt>
                <c:pt idx="485">
                  <c:v>214.99668879999999</c:v>
                </c:pt>
                <c:pt idx="486">
                  <c:v>214.00810240000001</c:v>
                </c:pt>
                <c:pt idx="487">
                  <c:v>213.01945499999991</c:v>
                </c:pt>
                <c:pt idx="488">
                  <c:v>211.99116519999998</c:v>
                </c:pt>
                <c:pt idx="489">
                  <c:v>211.00236509999999</c:v>
                </c:pt>
                <c:pt idx="490">
                  <c:v>210.013443</c:v>
                </c:pt>
                <c:pt idx="491">
                  <c:v>208.98493960000008</c:v>
                </c:pt>
                <c:pt idx="492">
                  <c:v>207.99586489999999</c:v>
                </c:pt>
                <c:pt idx="493">
                  <c:v>207.0067444</c:v>
                </c:pt>
                <c:pt idx="494">
                  <c:v>206.01750179999991</c:v>
                </c:pt>
                <c:pt idx="495">
                  <c:v>204.98867800000008</c:v>
                </c:pt>
                <c:pt idx="496">
                  <c:v>203.9992828</c:v>
                </c:pt>
                <c:pt idx="497">
                  <c:v>203.0098419</c:v>
                </c:pt>
                <c:pt idx="498">
                  <c:v>201.98072810000008</c:v>
                </c:pt>
                <c:pt idx="499">
                  <c:v>200.99111940000009</c:v>
                </c:pt>
                <c:pt idx="500">
                  <c:v>200.00144960000009</c:v>
                </c:pt>
              </c:numCache>
            </c:numRef>
          </c:xVal>
          <c:yVal>
            <c:numRef>
              <c:f>'[FA+Zn-TBut3PyP.xlsx]FA+Zn-TBut3PyP'!$O$3:$O$947</c:f>
              <c:numCache>
                <c:formatCode>General</c:formatCode>
                <c:ptCount val="945"/>
                <c:pt idx="0">
                  <c:v>700.00762939999936</c:v>
                </c:pt>
                <c:pt idx="1">
                  <c:v>698.99938960000031</c:v>
                </c:pt>
                <c:pt idx="2">
                  <c:v>697.99090579999961</c:v>
                </c:pt>
                <c:pt idx="3">
                  <c:v>697.01806639999961</c:v>
                </c:pt>
                <c:pt idx="4">
                  <c:v>696.00891109999998</c:v>
                </c:pt>
                <c:pt idx="5">
                  <c:v>694.99938960000031</c:v>
                </c:pt>
                <c:pt idx="6">
                  <c:v>693.98956299999998</c:v>
                </c:pt>
                <c:pt idx="7">
                  <c:v>693.0155029</c:v>
                </c:pt>
                <c:pt idx="8">
                  <c:v>692.00500490000002</c:v>
                </c:pt>
                <c:pt idx="9">
                  <c:v>690.99414060000004</c:v>
                </c:pt>
                <c:pt idx="10">
                  <c:v>689.98303220000037</c:v>
                </c:pt>
                <c:pt idx="11">
                  <c:v>689.00775150000004</c:v>
                </c:pt>
                <c:pt idx="12">
                  <c:v>687.9959106</c:v>
                </c:pt>
                <c:pt idx="13">
                  <c:v>686.98388670000031</c:v>
                </c:pt>
                <c:pt idx="14">
                  <c:v>686.0075683999994</c:v>
                </c:pt>
                <c:pt idx="15">
                  <c:v>684.99481200000002</c:v>
                </c:pt>
                <c:pt idx="16">
                  <c:v>684.01794429999961</c:v>
                </c:pt>
                <c:pt idx="17">
                  <c:v>683.00457759999995</c:v>
                </c:pt>
                <c:pt idx="18">
                  <c:v>681.99090579999961</c:v>
                </c:pt>
                <c:pt idx="19">
                  <c:v>681.01312259999997</c:v>
                </c:pt>
                <c:pt idx="20">
                  <c:v>679.99884030000032</c:v>
                </c:pt>
                <c:pt idx="21">
                  <c:v>678.98413089999997</c:v>
                </c:pt>
                <c:pt idx="22">
                  <c:v>678.00543210000001</c:v>
                </c:pt>
                <c:pt idx="23">
                  <c:v>676.99017330000004</c:v>
                </c:pt>
                <c:pt idx="24">
                  <c:v>676.01086429999998</c:v>
                </c:pt>
                <c:pt idx="25">
                  <c:v>674.99493410000002</c:v>
                </c:pt>
                <c:pt idx="26">
                  <c:v>674.01501459999997</c:v>
                </c:pt>
                <c:pt idx="27">
                  <c:v>672.99847409999995</c:v>
                </c:pt>
                <c:pt idx="28">
                  <c:v>672.01794429999961</c:v>
                </c:pt>
                <c:pt idx="29">
                  <c:v>671.00079349999999</c:v>
                </c:pt>
                <c:pt idx="30">
                  <c:v>669.9833984000004</c:v>
                </c:pt>
                <c:pt idx="31">
                  <c:v>669.00189209999996</c:v>
                </c:pt>
                <c:pt idx="32">
                  <c:v>667.98376460000031</c:v>
                </c:pt>
                <c:pt idx="33">
                  <c:v>667.0018311</c:v>
                </c:pt>
                <c:pt idx="34">
                  <c:v>665.98303220000037</c:v>
                </c:pt>
                <c:pt idx="35">
                  <c:v>665.00042719999965</c:v>
                </c:pt>
                <c:pt idx="36">
                  <c:v>664.0175780999997</c:v>
                </c:pt>
                <c:pt idx="37">
                  <c:v>662.9979247999994</c:v>
                </c:pt>
                <c:pt idx="38">
                  <c:v>662.01434329999995</c:v>
                </c:pt>
                <c:pt idx="39">
                  <c:v>660.99414060000004</c:v>
                </c:pt>
                <c:pt idx="40">
                  <c:v>660.01000979999969</c:v>
                </c:pt>
                <c:pt idx="41">
                  <c:v>658.9891967999996</c:v>
                </c:pt>
                <c:pt idx="42">
                  <c:v>658.00445560000003</c:v>
                </c:pt>
                <c:pt idx="43">
                  <c:v>656.98303220000037</c:v>
                </c:pt>
                <c:pt idx="44">
                  <c:v>655.99774170000001</c:v>
                </c:pt>
                <c:pt idx="45">
                  <c:v>655.01220699999965</c:v>
                </c:pt>
                <c:pt idx="46">
                  <c:v>653.98980710000001</c:v>
                </c:pt>
                <c:pt idx="47">
                  <c:v>653.00360109999997</c:v>
                </c:pt>
                <c:pt idx="48">
                  <c:v>652.01721189999944</c:v>
                </c:pt>
                <c:pt idx="49">
                  <c:v>650.99395749999996</c:v>
                </c:pt>
                <c:pt idx="50">
                  <c:v>650.00689699999998</c:v>
                </c:pt>
                <c:pt idx="51">
                  <c:v>648.98303220000037</c:v>
                </c:pt>
                <c:pt idx="52">
                  <c:v>647.99536130000001</c:v>
                </c:pt>
                <c:pt idx="53">
                  <c:v>647.00744629999997</c:v>
                </c:pt>
                <c:pt idx="54">
                  <c:v>645.98272709999969</c:v>
                </c:pt>
                <c:pt idx="55">
                  <c:v>644.99420169999996</c:v>
                </c:pt>
                <c:pt idx="56">
                  <c:v>644.00549320000005</c:v>
                </c:pt>
                <c:pt idx="57">
                  <c:v>643.0164794999996</c:v>
                </c:pt>
                <c:pt idx="58">
                  <c:v>641.99047849999999</c:v>
                </c:pt>
                <c:pt idx="59">
                  <c:v>641.0008544999996</c:v>
                </c:pt>
                <c:pt idx="60">
                  <c:v>640.01098630000001</c:v>
                </c:pt>
                <c:pt idx="61">
                  <c:v>638.98413089999997</c:v>
                </c:pt>
                <c:pt idx="62">
                  <c:v>637.99365230000001</c:v>
                </c:pt>
                <c:pt idx="63">
                  <c:v>637.00299069999971</c:v>
                </c:pt>
                <c:pt idx="64">
                  <c:v>636.0119019</c:v>
                </c:pt>
                <c:pt idx="65">
                  <c:v>634.98388670000031</c:v>
                </c:pt>
                <c:pt idx="66">
                  <c:v>633.99224849999939</c:v>
                </c:pt>
                <c:pt idx="67">
                  <c:v>633.00042719999965</c:v>
                </c:pt>
                <c:pt idx="68">
                  <c:v>632.00830080000003</c:v>
                </c:pt>
                <c:pt idx="69">
                  <c:v>631.01586909999969</c:v>
                </c:pt>
                <c:pt idx="70">
                  <c:v>629.98638919999996</c:v>
                </c:pt>
                <c:pt idx="71">
                  <c:v>628.99340819999998</c:v>
                </c:pt>
                <c:pt idx="72">
                  <c:v>628.00006099999996</c:v>
                </c:pt>
                <c:pt idx="73">
                  <c:v>627.00653079999961</c:v>
                </c:pt>
                <c:pt idx="74">
                  <c:v>626.01269529999968</c:v>
                </c:pt>
                <c:pt idx="75">
                  <c:v>624.98181150000005</c:v>
                </c:pt>
                <c:pt idx="76">
                  <c:v>623.98748779999971</c:v>
                </c:pt>
                <c:pt idx="77">
                  <c:v>622.99279790000003</c:v>
                </c:pt>
                <c:pt idx="78">
                  <c:v>621.9979247999994</c:v>
                </c:pt>
                <c:pt idx="79">
                  <c:v>621.00262449999946</c:v>
                </c:pt>
                <c:pt idx="80">
                  <c:v>620.00714109999967</c:v>
                </c:pt>
                <c:pt idx="81">
                  <c:v>619.01147460000004</c:v>
                </c:pt>
                <c:pt idx="82">
                  <c:v>618.01544190000004</c:v>
                </c:pt>
                <c:pt idx="83">
                  <c:v>616.98217769999997</c:v>
                </c:pt>
                <c:pt idx="84">
                  <c:v>615.98571779999997</c:v>
                </c:pt>
                <c:pt idx="85">
                  <c:v>614.98883060000048</c:v>
                </c:pt>
                <c:pt idx="86">
                  <c:v>613.99176030000001</c:v>
                </c:pt>
                <c:pt idx="87">
                  <c:v>612.9943237</c:v>
                </c:pt>
                <c:pt idx="88">
                  <c:v>611.99670409999999</c:v>
                </c:pt>
                <c:pt idx="89">
                  <c:v>610.99877930000036</c:v>
                </c:pt>
                <c:pt idx="90">
                  <c:v>610.00061039999969</c:v>
                </c:pt>
                <c:pt idx="91">
                  <c:v>609.0021362</c:v>
                </c:pt>
                <c:pt idx="92">
                  <c:v>608.00335689999997</c:v>
                </c:pt>
                <c:pt idx="93">
                  <c:v>607.00445560000003</c:v>
                </c:pt>
                <c:pt idx="94">
                  <c:v>606.00512699999967</c:v>
                </c:pt>
                <c:pt idx="95">
                  <c:v>605.0056763</c:v>
                </c:pt>
                <c:pt idx="96">
                  <c:v>604.00585939999996</c:v>
                </c:pt>
                <c:pt idx="97">
                  <c:v>603.00579830000004</c:v>
                </c:pt>
                <c:pt idx="98">
                  <c:v>602.00549320000005</c:v>
                </c:pt>
                <c:pt idx="99">
                  <c:v>601.00494379999998</c:v>
                </c:pt>
                <c:pt idx="100">
                  <c:v>600.0040894</c:v>
                </c:pt>
                <c:pt idx="101">
                  <c:v>599.00292969999953</c:v>
                </c:pt>
                <c:pt idx="102">
                  <c:v>598.00158690000001</c:v>
                </c:pt>
                <c:pt idx="103">
                  <c:v>596.99987790000034</c:v>
                </c:pt>
                <c:pt idx="104">
                  <c:v>595.99804689999996</c:v>
                </c:pt>
                <c:pt idx="105">
                  <c:v>594.9959106</c:v>
                </c:pt>
                <c:pt idx="106">
                  <c:v>593.99346920000005</c:v>
                </c:pt>
                <c:pt idx="107">
                  <c:v>592.99078369999995</c:v>
                </c:pt>
                <c:pt idx="108">
                  <c:v>591.98785399999997</c:v>
                </c:pt>
                <c:pt idx="109">
                  <c:v>590.98461909999969</c:v>
                </c:pt>
                <c:pt idx="110">
                  <c:v>590.01837160000036</c:v>
                </c:pt>
                <c:pt idx="111">
                  <c:v>589.01458739999998</c:v>
                </c:pt>
                <c:pt idx="112">
                  <c:v>588.01068120000002</c:v>
                </c:pt>
                <c:pt idx="113">
                  <c:v>587.00646969999968</c:v>
                </c:pt>
                <c:pt idx="114">
                  <c:v>586.00189209999996</c:v>
                </c:pt>
                <c:pt idx="115">
                  <c:v>584.99725339999952</c:v>
                </c:pt>
                <c:pt idx="116">
                  <c:v>583.9921875</c:v>
                </c:pt>
                <c:pt idx="117">
                  <c:v>582.98699950000002</c:v>
                </c:pt>
                <c:pt idx="118">
                  <c:v>581.98144530000002</c:v>
                </c:pt>
                <c:pt idx="119">
                  <c:v>581.01293950000002</c:v>
                </c:pt>
                <c:pt idx="120">
                  <c:v>580.00689699999998</c:v>
                </c:pt>
                <c:pt idx="121">
                  <c:v>579.00067139999999</c:v>
                </c:pt>
                <c:pt idx="122">
                  <c:v>577.9940796000003</c:v>
                </c:pt>
                <c:pt idx="123">
                  <c:v>576.98730469999998</c:v>
                </c:pt>
                <c:pt idx="124">
                  <c:v>576.0175780999997</c:v>
                </c:pt>
                <c:pt idx="125">
                  <c:v>575.01037599999995</c:v>
                </c:pt>
                <c:pt idx="126">
                  <c:v>574.00280759999998</c:v>
                </c:pt>
                <c:pt idx="127">
                  <c:v>572.99505620000002</c:v>
                </c:pt>
                <c:pt idx="128">
                  <c:v>571.98699950000002</c:v>
                </c:pt>
                <c:pt idx="129">
                  <c:v>571.01611329999969</c:v>
                </c:pt>
                <c:pt idx="130">
                  <c:v>570.0075072999997</c:v>
                </c:pt>
                <c:pt idx="131">
                  <c:v>568.99877930000036</c:v>
                </c:pt>
                <c:pt idx="132">
                  <c:v>567.98974610000005</c:v>
                </c:pt>
                <c:pt idx="133">
                  <c:v>567.01782229999969</c:v>
                </c:pt>
                <c:pt idx="134">
                  <c:v>566.00830080000003</c:v>
                </c:pt>
                <c:pt idx="135">
                  <c:v>564.99859619999961</c:v>
                </c:pt>
                <c:pt idx="136">
                  <c:v>563.98852539999996</c:v>
                </c:pt>
                <c:pt idx="137">
                  <c:v>563.0157471</c:v>
                </c:pt>
                <c:pt idx="138">
                  <c:v>562.00524899999971</c:v>
                </c:pt>
                <c:pt idx="139">
                  <c:v>560.99450679999961</c:v>
                </c:pt>
                <c:pt idx="140">
                  <c:v>559.98345949999998</c:v>
                </c:pt>
                <c:pt idx="141">
                  <c:v>559.0097046000003</c:v>
                </c:pt>
                <c:pt idx="142">
                  <c:v>557.99823000000004</c:v>
                </c:pt>
                <c:pt idx="143">
                  <c:v>556.98657230000003</c:v>
                </c:pt>
                <c:pt idx="144">
                  <c:v>556.01208499999996</c:v>
                </c:pt>
                <c:pt idx="145">
                  <c:v>554.99987790000034</c:v>
                </c:pt>
                <c:pt idx="146">
                  <c:v>553.98742679999953</c:v>
                </c:pt>
                <c:pt idx="147">
                  <c:v>553.01226809999935</c:v>
                </c:pt>
                <c:pt idx="148">
                  <c:v>551.99932860000001</c:v>
                </c:pt>
                <c:pt idx="149">
                  <c:v>550.98614499999996</c:v>
                </c:pt>
                <c:pt idx="150">
                  <c:v>550.01031490000003</c:v>
                </c:pt>
                <c:pt idx="151">
                  <c:v>548.99664309999969</c:v>
                </c:pt>
                <c:pt idx="152">
                  <c:v>547.98284909999961</c:v>
                </c:pt>
                <c:pt idx="153">
                  <c:v>547.00622559999965</c:v>
                </c:pt>
                <c:pt idx="154">
                  <c:v>545.99194339999997</c:v>
                </c:pt>
                <c:pt idx="155">
                  <c:v>545.01495360000001</c:v>
                </c:pt>
                <c:pt idx="156">
                  <c:v>544.00006099999996</c:v>
                </c:pt>
                <c:pt idx="157">
                  <c:v>542.98498540000003</c:v>
                </c:pt>
                <c:pt idx="158">
                  <c:v>542.00726319999944</c:v>
                </c:pt>
                <c:pt idx="159">
                  <c:v>540.99182129999997</c:v>
                </c:pt>
                <c:pt idx="160">
                  <c:v>540.01367189999996</c:v>
                </c:pt>
                <c:pt idx="161">
                  <c:v>538.99768069999971</c:v>
                </c:pt>
                <c:pt idx="162">
                  <c:v>537.98144530000002</c:v>
                </c:pt>
                <c:pt idx="163">
                  <c:v>537.00262449999946</c:v>
                </c:pt>
                <c:pt idx="164">
                  <c:v>535.98590090000005</c:v>
                </c:pt>
                <c:pt idx="165">
                  <c:v>535.00665279999964</c:v>
                </c:pt>
                <c:pt idx="166">
                  <c:v>533.98950200000002</c:v>
                </c:pt>
                <c:pt idx="167">
                  <c:v>533.00976560000004</c:v>
                </c:pt>
                <c:pt idx="168">
                  <c:v>531.99224849999939</c:v>
                </c:pt>
                <c:pt idx="169">
                  <c:v>531.01202389999946</c:v>
                </c:pt>
                <c:pt idx="170">
                  <c:v>529.9940186</c:v>
                </c:pt>
                <c:pt idx="171">
                  <c:v>529.01336670000001</c:v>
                </c:pt>
                <c:pt idx="172">
                  <c:v>527.99487300000033</c:v>
                </c:pt>
                <c:pt idx="173">
                  <c:v>527.01385500000004</c:v>
                </c:pt>
                <c:pt idx="174">
                  <c:v>525.99487300000033</c:v>
                </c:pt>
                <c:pt idx="175">
                  <c:v>525.01342769999997</c:v>
                </c:pt>
                <c:pt idx="176">
                  <c:v>523.99395749999996</c:v>
                </c:pt>
                <c:pt idx="177">
                  <c:v>523.01208499999996</c:v>
                </c:pt>
                <c:pt idx="178">
                  <c:v>521.9921875</c:v>
                </c:pt>
                <c:pt idx="179">
                  <c:v>521.00982669999996</c:v>
                </c:pt>
                <c:pt idx="180">
                  <c:v>519.98956299999998</c:v>
                </c:pt>
                <c:pt idx="181">
                  <c:v>519.00677489999998</c:v>
                </c:pt>
                <c:pt idx="182">
                  <c:v>517.9860228999994</c:v>
                </c:pt>
                <c:pt idx="183">
                  <c:v>517.00280759999998</c:v>
                </c:pt>
                <c:pt idx="184">
                  <c:v>515.98150629999998</c:v>
                </c:pt>
                <c:pt idx="185">
                  <c:v>514.9979247999994</c:v>
                </c:pt>
                <c:pt idx="186">
                  <c:v>514.01403809999999</c:v>
                </c:pt>
                <c:pt idx="187">
                  <c:v>512.99224849999939</c:v>
                </c:pt>
                <c:pt idx="188">
                  <c:v>512.00799559999996</c:v>
                </c:pt>
                <c:pt idx="189">
                  <c:v>510.98562619999996</c:v>
                </c:pt>
                <c:pt idx="190">
                  <c:v>510.000946</c:v>
                </c:pt>
                <c:pt idx="191">
                  <c:v>509.01608279999999</c:v>
                </c:pt>
                <c:pt idx="192">
                  <c:v>507.99304199999983</c:v>
                </c:pt>
                <c:pt idx="193">
                  <c:v>507.00772089999998</c:v>
                </c:pt>
                <c:pt idx="194">
                  <c:v>505.98428339999998</c:v>
                </c:pt>
                <c:pt idx="195">
                  <c:v>504.99859619999978</c:v>
                </c:pt>
                <c:pt idx="196">
                  <c:v>504.01266479999998</c:v>
                </c:pt>
                <c:pt idx="197">
                  <c:v>502.98855589999977</c:v>
                </c:pt>
                <c:pt idx="198">
                  <c:v>502.00222780000001</c:v>
                </c:pt>
                <c:pt idx="199">
                  <c:v>501.015625</c:v>
                </c:pt>
                <c:pt idx="200">
                  <c:v>499.99087519999995</c:v>
                </c:pt>
                <c:pt idx="201">
                  <c:v>499.0039673</c:v>
                </c:pt>
                <c:pt idx="202">
                  <c:v>498.01672359999981</c:v>
                </c:pt>
                <c:pt idx="203">
                  <c:v>496.99139399999967</c:v>
                </c:pt>
                <c:pt idx="204">
                  <c:v>496.00378419999998</c:v>
                </c:pt>
                <c:pt idx="205">
                  <c:v>495.01599119999997</c:v>
                </c:pt>
                <c:pt idx="206">
                  <c:v>493.99005129999983</c:v>
                </c:pt>
                <c:pt idx="207">
                  <c:v>493.0018005</c:v>
                </c:pt>
                <c:pt idx="208">
                  <c:v>492.01336669999995</c:v>
                </c:pt>
                <c:pt idx="209">
                  <c:v>490.9867858999998</c:v>
                </c:pt>
                <c:pt idx="210">
                  <c:v>489.99795529999983</c:v>
                </c:pt>
                <c:pt idx="211">
                  <c:v>489.00897219999996</c:v>
                </c:pt>
                <c:pt idx="212">
                  <c:v>487.98162839999981</c:v>
                </c:pt>
                <c:pt idx="213">
                  <c:v>486.99224849999985</c:v>
                </c:pt>
                <c:pt idx="214">
                  <c:v>486.00262450000002</c:v>
                </c:pt>
                <c:pt idx="215">
                  <c:v>485.01281739999996</c:v>
                </c:pt>
                <c:pt idx="216">
                  <c:v>483.98474119999997</c:v>
                </c:pt>
                <c:pt idx="217">
                  <c:v>482.9944762999998</c:v>
                </c:pt>
                <c:pt idx="218">
                  <c:v>482.00402830000002</c:v>
                </c:pt>
                <c:pt idx="219">
                  <c:v>481.01345829999985</c:v>
                </c:pt>
                <c:pt idx="220">
                  <c:v>479.9845886</c:v>
                </c:pt>
                <c:pt idx="221">
                  <c:v>478.99353029999963</c:v>
                </c:pt>
                <c:pt idx="222">
                  <c:v>478.00234989999996</c:v>
                </c:pt>
                <c:pt idx="223">
                  <c:v>477.01095579999981</c:v>
                </c:pt>
                <c:pt idx="224">
                  <c:v>475.98117069999978</c:v>
                </c:pt>
                <c:pt idx="225">
                  <c:v>474.98937989999979</c:v>
                </c:pt>
                <c:pt idx="226">
                  <c:v>473.99737549999963</c:v>
                </c:pt>
                <c:pt idx="227">
                  <c:v>473.00518799999981</c:v>
                </c:pt>
                <c:pt idx="228">
                  <c:v>472.01281739999996</c:v>
                </c:pt>
                <c:pt idx="229">
                  <c:v>470.98211669999978</c:v>
                </c:pt>
                <c:pt idx="230">
                  <c:v>469.9892883</c:v>
                </c:pt>
                <c:pt idx="231">
                  <c:v>468.99633789999962</c:v>
                </c:pt>
                <c:pt idx="232">
                  <c:v>468.00323489999994</c:v>
                </c:pt>
                <c:pt idx="233">
                  <c:v>467.00982670000002</c:v>
                </c:pt>
                <c:pt idx="234">
                  <c:v>466.01635739999978</c:v>
                </c:pt>
                <c:pt idx="235">
                  <c:v>464.98443599999985</c:v>
                </c:pt>
                <c:pt idx="236">
                  <c:v>463.99044799999984</c:v>
                </c:pt>
                <c:pt idx="237">
                  <c:v>462.99639889999963</c:v>
                </c:pt>
                <c:pt idx="238">
                  <c:v>462.00210569999996</c:v>
                </c:pt>
                <c:pt idx="239">
                  <c:v>461.00759889999995</c:v>
                </c:pt>
                <c:pt idx="240">
                  <c:v>460.01293949999985</c:v>
                </c:pt>
                <c:pt idx="241">
                  <c:v>459.01809689999999</c:v>
                </c:pt>
                <c:pt idx="242">
                  <c:v>457.98468020000001</c:v>
                </c:pt>
                <c:pt idx="243">
                  <c:v>456.98950199999985</c:v>
                </c:pt>
                <c:pt idx="244">
                  <c:v>455.99407959999985</c:v>
                </c:pt>
                <c:pt idx="245">
                  <c:v>454.99850459999976</c:v>
                </c:pt>
                <c:pt idx="246">
                  <c:v>454.00262450000002</c:v>
                </c:pt>
                <c:pt idx="247">
                  <c:v>453.00665279999993</c:v>
                </c:pt>
                <c:pt idx="248">
                  <c:v>452.01055909999985</c:v>
                </c:pt>
                <c:pt idx="249">
                  <c:v>451.01416020000005</c:v>
                </c:pt>
                <c:pt idx="250">
                  <c:v>450.01760860000002</c:v>
                </c:pt>
                <c:pt idx="251">
                  <c:v>448.98260499999981</c:v>
                </c:pt>
                <c:pt idx="252">
                  <c:v>447.98565669999999</c:v>
                </c:pt>
                <c:pt idx="253">
                  <c:v>446.9885863999998</c:v>
                </c:pt>
                <c:pt idx="254">
                  <c:v>445.99127199999964</c:v>
                </c:pt>
                <c:pt idx="255">
                  <c:v>444.99386600000003</c:v>
                </c:pt>
                <c:pt idx="256">
                  <c:v>443.99624629999977</c:v>
                </c:pt>
                <c:pt idx="257">
                  <c:v>442.9984435999998</c:v>
                </c:pt>
                <c:pt idx="258">
                  <c:v>442.00039669999995</c:v>
                </c:pt>
                <c:pt idx="259">
                  <c:v>441.00225829999999</c:v>
                </c:pt>
                <c:pt idx="260">
                  <c:v>440.00390629999993</c:v>
                </c:pt>
                <c:pt idx="261">
                  <c:v>439.00537109999999</c:v>
                </c:pt>
                <c:pt idx="262">
                  <c:v>438.00665279999993</c:v>
                </c:pt>
                <c:pt idx="263">
                  <c:v>437.00772089999998</c:v>
                </c:pt>
                <c:pt idx="264">
                  <c:v>436.00872799999985</c:v>
                </c:pt>
                <c:pt idx="265">
                  <c:v>435.00939939999995</c:v>
                </c:pt>
                <c:pt idx="266">
                  <c:v>434.01000979999981</c:v>
                </c:pt>
                <c:pt idx="267">
                  <c:v>433.01040649999999</c:v>
                </c:pt>
                <c:pt idx="268">
                  <c:v>432.01068120000002</c:v>
                </c:pt>
                <c:pt idx="269">
                  <c:v>431.01068120000002</c:v>
                </c:pt>
                <c:pt idx="270">
                  <c:v>430.01055909999985</c:v>
                </c:pt>
                <c:pt idx="271">
                  <c:v>429.01028440000005</c:v>
                </c:pt>
                <c:pt idx="272">
                  <c:v>428.00976559999998</c:v>
                </c:pt>
                <c:pt idx="273">
                  <c:v>427.00909420000005</c:v>
                </c:pt>
                <c:pt idx="274">
                  <c:v>426.0083007999998</c:v>
                </c:pt>
                <c:pt idx="275">
                  <c:v>425.00729370000005</c:v>
                </c:pt>
                <c:pt idx="276">
                  <c:v>424.00610349999977</c:v>
                </c:pt>
                <c:pt idx="277">
                  <c:v>423.00476070000002</c:v>
                </c:pt>
                <c:pt idx="278">
                  <c:v>422.00326539999998</c:v>
                </c:pt>
                <c:pt idx="279">
                  <c:v>421.00152589999999</c:v>
                </c:pt>
                <c:pt idx="280">
                  <c:v>419.99966430000001</c:v>
                </c:pt>
                <c:pt idx="281">
                  <c:v>418.99765009999999</c:v>
                </c:pt>
                <c:pt idx="282">
                  <c:v>417.99548339999996</c:v>
                </c:pt>
                <c:pt idx="283">
                  <c:v>416.99307249999964</c:v>
                </c:pt>
                <c:pt idx="284">
                  <c:v>415.99050899999963</c:v>
                </c:pt>
                <c:pt idx="285">
                  <c:v>414.98782349999999</c:v>
                </c:pt>
                <c:pt idx="286">
                  <c:v>413.98498540000003</c:v>
                </c:pt>
                <c:pt idx="287">
                  <c:v>412.98190309999984</c:v>
                </c:pt>
                <c:pt idx="288">
                  <c:v>412.01721189999995</c:v>
                </c:pt>
                <c:pt idx="289">
                  <c:v>411.01385499999981</c:v>
                </c:pt>
                <c:pt idx="290">
                  <c:v>410.01031489999986</c:v>
                </c:pt>
                <c:pt idx="291">
                  <c:v>409.00656129999999</c:v>
                </c:pt>
                <c:pt idx="292">
                  <c:v>408.00271609999999</c:v>
                </c:pt>
                <c:pt idx="293">
                  <c:v>406.99865719999985</c:v>
                </c:pt>
                <c:pt idx="294">
                  <c:v>405.9944762999998</c:v>
                </c:pt>
                <c:pt idx="295">
                  <c:v>404.99005129999983</c:v>
                </c:pt>
                <c:pt idx="296">
                  <c:v>403.98553469999979</c:v>
                </c:pt>
                <c:pt idx="297">
                  <c:v>402.98083499999984</c:v>
                </c:pt>
                <c:pt idx="298">
                  <c:v>402.01458739999998</c:v>
                </c:pt>
                <c:pt idx="299">
                  <c:v>401.00955199999999</c:v>
                </c:pt>
                <c:pt idx="300">
                  <c:v>400.00436400000001</c:v>
                </c:pt>
                <c:pt idx="301">
                  <c:v>398.99902339999994</c:v>
                </c:pt>
                <c:pt idx="302">
                  <c:v>397.99349979999977</c:v>
                </c:pt>
                <c:pt idx="303">
                  <c:v>396.98782349999999</c:v>
                </c:pt>
                <c:pt idx="304">
                  <c:v>395.98199459999984</c:v>
                </c:pt>
                <c:pt idx="305">
                  <c:v>395.0146484</c:v>
                </c:pt>
                <c:pt idx="306">
                  <c:v>394.00848390000004</c:v>
                </c:pt>
                <c:pt idx="307">
                  <c:v>393.00219729999981</c:v>
                </c:pt>
                <c:pt idx="308">
                  <c:v>391.99569699999984</c:v>
                </c:pt>
                <c:pt idx="309">
                  <c:v>390.98904419999997</c:v>
                </c:pt>
                <c:pt idx="310">
                  <c:v>389.98223879999983</c:v>
                </c:pt>
                <c:pt idx="311">
                  <c:v>389.01403809999999</c:v>
                </c:pt>
                <c:pt idx="312">
                  <c:v>388.00689699999981</c:v>
                </c:pt>
                <c:pt idx="313">
                  <c:v>386.99966430000001</c:v>
                </c:pt>
                <c:pt idx="314">
                  <c:v>385.99221799999964</c:v>
                </c:pt>
                <c:pt idx="315">
                  <c:v>384.98464969999998</c:v>
                </c:pt>
                <c:pt idx="316">
                  <c:v>384.01565549999981</c:v>
                </c:pt>
                <c:pt idx="317">
                  <c:v>383.00775149999993</c:v>
                </c:pt>
                <c:pt idx="318">
                  <c:v>381.99972529999985</c:v>
                </c:pt>
                <c:pt idx="319">
                  <c:v>380.99151609999967</c:v>
                </c:pt>
                <c:pt idx="320">
                  <c:v>379.98315429999968</c:v>
                </c:pt>
                <c:pt idx="321">
                  <c:v>379.01345829999985</c:v>
                </c:pt>
                <c:pt idx="322">
                  <c:v>378.00479130000002</c:v>
                </c:pt>
                <c:pt idx="323">
                  <c:v>376.99597169999993</c:v>
                </c:pt>
                <c:pt idx="324">
                  <c:v>375.98702999999983</c:v>
                </c:pt>
                <c:pt idx="325">
                  <c:v>375.0166931</c:v>
                </c:pt>
                <c:pt idx="326">
                  <c:v>374.00741579999999</c:v>
                </c:pt>
                <c:pt idx="327">
                  <c:v>372.99801639999964</c:v>
                </c:pt>
                <c:pt idx="328">
                  <c:v>371.98843379999977</c:v>
                </c:pt>
                <c:pt idx="329">
                  <c:v>371.0175476</c:v>
                </c:pt>
                <c:pt idx="330">
                  <c:v>370.0076904</c:v>
                </c:pt>
                <c:pt idx="331">
                  <c:v>368.99765009999999</c:v>
                </c:pt>
                <c:pt idx="332">
                  <c:v>367.98745729999985</c:v>
                </c:pt>
                <c:pt idx="333">
                  <c:v>367.01602169999995</c:v>
                </c:pt>
                <c:pt idx="334">
                  <c:v>366.00555419999995</c:v>
                </c:pt>
                <c:pt idx="335">
                  <c:v>364.99493409999985</c:v>
                </c:pt>
                <c:pt idx="336">
                  <c:v>363.98419189999993</c:v>
                </c:pt>
                <c:pt idx="337">
                  <c:v>363.01217649999984</c:v>
                </c:pt>
                <c:pt idx="338">
                  <c:v>362.00109859999981</c:v>
                </c:pt>
                <c:pt idx="339">
                  <c:v>360.98989870000003</c:v>
                </c:pt>
                <c:pt idx="340">
                  <c:v>360.0174561</c:v>
                </c:pt>
                <c:pt idx="341">
                  <c:v>359.0059814</c:v>
                </c:pt>
                <c:pt idx="342">
                  <c:v>357.99432369999994</c:v>
                </c:pt>
                <c:pt idx="343">
                  <c:v>356.98257449999977</c:v>
                </c:pt>
                <c:pt idx="344">
                  <c:v>356.00952150000001</c:v>
                </c:pt>
                <c:pt idx="345">
                  <c:v>354.9974669999998</c:v>
                </c:pt>
                <c:pt idx="346">
                  <c:v>353.98525999999964</c:v>
                </c:pt>
                <c:pt idx="347">
                  <c:v>353.0118713</c:v>
                </c:pt>
                <c:pt idx="348">
                  <c:v>351.9993895999998</c:v>
                </c:pt>
                <c:pt idx="349">
                  <c:v>350.98675539999977</c:v>
                </c:pt>
                <c:pt idx="350">
                  <c:v>350.01290889999996</c:v>
                </c:pt>
                <c:pt idx="351">
                  <c:v>348.99996949999985</c:v>
                </c:pt>
                <c:pt idx="352">
                  <c:v>347.98693849999961</c:v>
                </c:pt>
                <c:pt idx="353">
                  <c:v>347.0127258</c:v>
                </c:pt>
                <c:pt idx="354">
                  <c:v>345.99935909999977</c:v>
                </c:pt>
                <c:pt idx="355">
                  <c:v>344.98590089999999</c:v>
                </c:pt>
                <c:pt idx="356">
                  <c:v>344.01123049999984</c:v>
                </c:pt>
                <c:pt idx="357">
                  <c:v>342.9974975999998</c:v>
                </c:pt>
                <c:pt idx="358">
                  <c:v>341.98361209999985</c:v>
                </c:pt>
                <c:pt idx="359">
                  <c:v>341.00860599999999</c:v>
                </c:pt>
                <c:pt idx="360">
                  <c:v>339.99444579999999</c:v>
                </c:pt>
                <c:pt idx="361">
                  <c:v>339.01913449999984</c:v>
                </c:pt>
                <c:pt idx="362">
                  <c:v>338.0046997</c:v>
                </c:pt>
                <c:pt idx="363">
                  <c:v>336.99014279999983</c:v>
                </c:pt>
                <c:pt idx="364">
                  <c:v>336.01446529999998</c:v>
                </c:pt>
                <c:pt idx="365">
                  <c:v>334.99960329999999</c:v>
                </c:pt>
                <c:pt idx="366">
                  <c:v>333.98464969999998</c:v>
                </c:pt>
                <c:pt idx="367">
                  <c:v>333.00854489999995</c:v>
                </c:pt>
                <c:pt idx="368">
                  <c:v>331.99331669999964</c:v>
                </c:pt>
                <c:pt idx="369">
                  <c:v>331.01699829999984</c:v>
                </c:pt>
                <c:pt idx="370">
                  <c:v>330.00149539999995</c:v>
                </c:pt>
                <c:pt idx="371">
                  <c:v>328.98583979999984</c:v>
                </c:pt>
                <c:pt idx="372">
                  <c:v>328.0091248</c:v>
                </c:pt>
                <c:pt idx="373">
                  <c:v>326.99319459999964</c:v>
                </c:pt>
                <c:pt idx="374">
                  <c:v>326.01626589999995</c:v>
                </c:pt>
                <c:pt idx="375">
                  <c:v>325.00009160000002</c:v>
                </c:pt>
                <c:pt idx="376">
                  <c:v>323.9837951999998</c:v>
                </c:pt>
                <c:pt idx="377">
                  <c:v>323.00643919999999</c:v>
                </c:pt>
                <c:pt idx="378">
                  <c:v>321.98989870000003</c:v>
                </c:pt>
                <c:pt idx="379">
                  <c:v>321.01232909999999</c:v>
                </c:pt>
                <c:pt idx="380">
                  <c:v>319.99551389999976</c:v>
                </c:pt>
                <c:pt idx="381">
                  <c:v>319.0176697</c:v>
                </c:pt>
                <c:pt idx="382">
                  <c:v>318.00061040000003</c:v>
                </c:pt>
                <c:pt idx="383">
                  <c:v>316.98339839999966</c:v>
                </c:pt>
                <c:pt idx="384">
                  <c:v>316.00521849999984</c:v>
                </c:pt>
                <c:pt idx="385">
                  <c:v>314.98770139999999</c:v>
                </c:pt>
                <c:pt idx="386">
                  <c:v>314.00927730000001</c:v>
                </c:pt>
                <c:pt idx="387">
                  <c:v>312.9916076999998</c:v>
                </c:pt>
                <c:pt idx="388">
                  <c:v>312.01290889999996</c:v>
                </c:pt>
                <c:pt idx="389">
                  <c:v>310.99490359999999</c:v>
                </c:pt>
                <c:pt idx="390">
                  <c:v>310.01599119999997</c:v>
                </c:pt>
                <c:pt idx="391">
                  <c:v>308.99783329999985</c:v>
                </c:pt>
                <c:pt idx="392">
                  <c:v>308.01867679999981</c:v>
                </c:pt>
                <c:pt idx="393">
                  <c:v>307.00018310000002</c:v>
                </c:pt>
                <c:pt idx="394">
                  <c:v>305.98162839999981</c:v>
                </c:pt>
                <c:pt idx="395">
                  <c:v>305.00213619999994</c:v>
                </c:pt>
                <c:pt idx="396">
                  <c:v>303.98330689999977</c:v>
                </c:pt>
                <c:pt idx="397">
                  <c:v>303.00353999999976</c:v>
                </c:pt>
                <c:pt idx="398">
                  <c:v>301.98452759999981</c:v>
                </c:pt>
                <c:pt idx="399">
                  <c:v>301.00451659999999</c:v>
                </c:pt>
                <c:pt idx="400">
                  <c:v>299.98519899999968</c:v>
                </c:pt>
                <c:pt idx="401">
                  <c:v>299.00497439999998</c:v>
                </c:pt>
                <c:pt idx="402">
                  <c:v>297.9854431</c:v>
                </c:pt>
                <c:pt idx="403">
                  <c:v>297.00500489999996</c:v>
                </c:pt>
                <c:pt idx="404">
                  <c:v>295.98522949999983</c:v>
                </c:pt>
                <c:pt idx="405">
                  <c:v>295.00454710000002</c:v>
                </c:pt>
                <c:pt idx="406">
                  <c:v>293.98452759999981</c:v>
                </c:pt>
                <c:pt idx="407">
                  <c:v>293.00363160000001</c:v>
                </c:pt>
                <c:pt idx="408">
                  <c:v>291.98339839999966</c:v>
                </c:pt>
                <c:pt idx="409">
                  <c:v>291.00228879999997</c:v>
                </c:pt>
                <c:pt idx="410">
                  <c:v>289.98178099999984</c:v>
                </c:pt>
                <c:pt idx="411">
                  <c:v>289.00042720000005</c:v>
                </c:pt>
                <c:pt idx="412">
                  <c:v>288.01895139999999</c:v>
                </c:pt>
                <c:pt idx="413">
                  <c:v>286.99813839999962</c:v>
                </c:pt>
                <c:pt idx="414">
                  <c:v>286.01650999999964</c:v>
                </c:pt>
                <c:pt idx="415">
                  <c:v>284.99542239999994</c:v>
                </c:pt>
                <c:pt idx="416">
                  <c:v>284.01351929999964</c:v>
                </c:pt>
                <c:pt idx="417">
                  <c:v>282.99224849999985</c:v>
                </c:pt>
                <c:pt idx="418">
                  <c:v>282.01013179999984</c:v>
                </c:pt>
                <c:pt idx="419">
                  <c:v>280.98861689999978</c:v>
                </c:pt>
                <c:pt idx="420">
                  <c:v>280.00628660000001</c:v>
                </c:pt>
                <c:pt idx="421">
                  <c:v>278.98452759999981</c:v>
                </c:pt>
                <c:pt idx="422">
                  <c:v>278.00201419999996</c:v>
                </c:pt>
                <c:pt idx="423">
                  <c:v>277.0193481</c:v>
                </c:pt>
                <c:pt idx="424">
                  <c:v>275.99728389999996</c:v>
                </c:pt>
                <c:pt idx="425">
                  <c:v>275.01446529999998</c:v>
                </c:pt>
                <c:pt idx="426">
                  <c:v>273.99215699999968</c:v>
                </c:pt>
                <c:pt idx="427">
                  <c:v>273.00906370000001</c:v>
                </c:pt>
                <c:pt idx="428">
                  <c:v>271.98657229999964</c:v>
                </c:pt>
                <c:pt idx="429">
                  <c:v>271.00329589999996</c:v>
                </c:pt>
                <c:pt idx="430">
                  <c:v>269.98059079999985</c:v>
                </c:pt>
                <c:pt idx="431">
                  <c:v>268.99710079999977</c:v>
                </c:pt>
                <c:pt idx="432">
                  <c:v>268.0134888</c:v>
                </c:pt>
                <c:pt idx="433">
                  <c:v>266.99047849999977</c:v>
                </c:pt>
                <c:pt idx="434">
                  <c:v>266.00668330000002</c:v>
                </c:pt>
                <c:pt idx="435">
                  <c:v>264.98339839999966</c:v>
                </c:pt>
                <c:pt idx="436">
                  <c:v>263.99942019999997</c:v>
                </c:pt>
                <c:pt idx="437">
                  <c:v>263.01528930000001</c:v>
                </c:pt>
                <c:pt idx="438">
                  <c:v>261.99176029999984</c:v>
                </c:pt>
                <c:pt idx="439">
                  <c:v>261.00744630000008</c:v>
                </c:pt>
                <c:pt idx="440">
                  <c:v>259.98367309999981</c:v>
                </c:pt>
                <c:pt idx="441">
                  <c:v>258.99914549999977</c:v>
                </c:pt>
                <c:pt idx="442">
                  <c:v>258.01458739999998</c:v>
                </c:pt>
                <c:pt idx="443">
                  <c:v>256.99047849999977</c:v>
                </c:pt>
                <c:pt idx="444">
                  <c:v>256.0056763</c:v>
                </c:pt>
                <c:pt idx="445">
                  <c:v>254.98139950000009</c:v>
                </c:pt>
                <c:pt idx="446">
                  <c:v>253.99639890000009</c:v>
                </c:pt>
                <c:pt idx="447">
                  <c:v>253.01130680000009</c:v>
                </c:pt>
                <c:pt idx="448">
                  <c:v>251.98669430000001</c:v>
                </c:pt>
                <c:pt idx="449">
                  <c:v>251.00143430000008</c:v>
                </c:pt>
                <c:pt idx="450">
                  <c:v>250.01603700000001</c:v>
                </c:pt>
                <c:pt idx="451">
                  <c:v>248.99116519999998</c:v>
                </c:pt>
                <c:pt idx="452">
                  <c:v>248.00559999999999</c:v>
                </c:pt>
                <c:pt idx="453">
                  <c:v>246.98049930000013</c:v>
                </c:pt>
                <c:pt idx="454">
                  <c:v>245.99473569999998</c:v>
                </c:pt>
                <c:pt idx="455">
                  <c:v>245.0088959</c:v>
                </c:pt>
                <c:pt idx="456">
                  <c:v>243.9835205</c:v>
                </c:pt>
                <c:pt idx="457">
                  <c:v>242.99748230000009</c:v>
                </c:pt>
                <c:pt idx="458">
                  <c:v>242.01135249999999</c:v>
                </c:pt>
                <c:pt idx="459">
                  <c:v>240.98567199999999</c:v>
                </c:pt>
                <c:pt idx="460">
                  <c:v>239.99932860000001</c:v>
                </c:pt>
                <c:pt idx="461">
                  <c:v>239.01295469999991</c:v>
                </c:pt>
                <c:pt idx="462">
                  <c:v>237.98699950000008</c:v>
                </c:pt>
                <c:pt idx="463">
                  <c:v>237.00041200000001</c:v>
                </c:pt>
                <c:pt idx="464">
                  <c:v>236.01373289999998</c:v>
                </c:pt>
                <c:pt idx="465">
                  <c:v>234.9874573000001</c:v>
                </c:pt>
                <c:pt idx="466">
                  <c:v>234.00062559999998</c:v>
                </c:pt>
                <c:pt idx="467">
                  <c:v>233.01367189999991</c:v>
                </c:pt>
                <c:pt idx="468">
                  <c:v>231.9871521</c:v>
                </c:pt>
                <c:pt idx="469">
                  <c:v>231</c:v>
                </c:pt>
                <c:pt idx="470">
                  <c:v>230.01280209999999</c:v>
                </c:pt>
                <c:pt idx="471">
                  <c:v>228.98600770000004</c:v>
                </c:pt>
                <c:pt idx="472">
                  <c:v>227.99864200000007</c:v>
                </c:pt>
                <c:pt idx="473">
                  <c:v>227.01115419999991</c:v>
                </c:pt>
                <c:pt idx="474">
                  <c:v>225.98408509999999</c:v>
                </c:pt>
                <c:pt idx="475">
                  <c:v>224.9964294000001</c:v>
                </c:pt>
                <c:pt idx="476">
                  <c:v>224.00869750000001</c:v>
                </c:pt>
                <c:pt idx="477">
                  <c:v>222.98135379999999</c:v>
                </c:pt>
                <c:pt idx="478">
                  <c:v>221.99345399999999</c:v>
                </c:pt>
                <c:pt idx="479">
                  <c:v>221.00546259999999</c:v>
                </c:pt>
                <c:pt idx="480">
                  <c:v>220.01739499999999</c:v>
                </c:pt>
                <c:pt idx="481">
                  <c:v>218.98970030000001</c:v>
                </c:pt>
                <c:pt idx="482">
                  <c:v>218.00143430000008</c:v>
                </c:pt>
                <c:pt idx="483">
                  <c:v>217.01312259999995</c:v>
                </c:pt>
                <c:pt idx="484">
                  <c:v>215.98516850000001</c:v>
                </c:pt>
                <c:pt idx="485">
                  <c:v>214.99668879999999</c:v>
                </c:pt>
                <c:pt idx="486">
                  <c:v>214.00810240000001</c:v>
                </c:pt>
                <c:pt idx="487">
                  <c:v>213.01945499999991</c:v>
                </c:pt>
                <c:pt idx="488">
                  <c:v>211.99116519999998</c:v>
                </c:pt>
                <c:pt idx="489">
                  <c:v>211.00236509999999</c:v>
                </c:pt>
                <c:pt idx="490">
                  <c:v>210.013443</c:v>
                </c:pt>
                <c:pt idx="491">
                  <c:v>208.98493960000008</c:v>
                </c:pt>
                <c:pt idx="492">
                  <c:v>207.99586489999999</c:v>
                </c:pt>
                <c:pt idx="493">
                  <c:v>207.0067444</c:v>
                </c:pt>
                <c:pt idx="494">
                  <c:v>206.01750179999991</c:v>
                </c:pt>
                <c:pt idx="495">
                  <c:v>204.98867800000008</c:v>
                </c:pt>
                <c:pt idx="496">
                  <c:v>203.9992828</c:v>
                </c:pt>
                <c:pt idx="497">
                  <c:v>203.0098419</c:v>
                </c:pt>
                <c:pt idx="498">
                  <c:v>201.98072810000008</c:v>
                </c:pt>
                <c:pt idx="499">
                  <c:v>200.99111940000009</c:v>
                </c:pt>
                <c:pt idx="500">
                  <c:v>200.00144960000009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87C0-427C-84E3-6E1A80BF4995}"/>
            </c:ext>
          </c:extLst>
        </c:ser>
        <c:ser>
          <c:idx val="4"/>
          <c:order val="4"/>
          <c:tx>
            <c:strRef>
              <c:f>'[FA+Zn-TBut3PyP.xlsx]FA+Zn-TBut3PyP'!$P$1:$P$2</c:f>
              <c:strCache>
                <c:ptCount val="1"/>
                <c:pt idx="0">
                  <c:v>sample6 Abs</c:v>
                </c:pt>
              </c:strCache>
            </c:strRef>
          </c:tx>
          <c:spPr>
            <a:ln>
              <a:solidFill>
                <a:schemeClr val="tx1"/>
              </a:solidFill>
              <a:prstDash val="dashDot"/>
            </a:ln>
          </c:spPr>
          <c:marker>
            <c:symbol val="none"/>
          </c:marker>
          <c:xVal>
            <c:numRef>
              <c:f>'[FA+Zn-TBut3PyP.xlsx]FA+Zn-TBut3PyP'!$K$3:$K$947</c:f>
              <c:numCache>
                <c:formatCode>General</c:formatCode>
                <c:ptCount val="945"/>
                <c:pt idx="0">
                  <c:v>700.00762939999936</c:v>
                </c:pt>
                <c:pt idx="1">
                  <c:v>698.99938960000031</c:v>
                </c:pt>
                <c:pt idx="2">
                  <c:v>697.99090579999961</c:v>
                </c:pt>
                <c:pt idx="3">
                  <c:v>697.01806639999961</c:v>
                </c:pt>
                <c:pt idx="4">
                  <c:v>696.00891109999998</c:v>
                </c:pt>
                <c:pt idx="5">
                  <c:v>694.99938960000031</c:v>
                </c:pt>
                <c:pt idx="6">
                  <c:v>693.98956299999998</c:v>
                </c:pt>
                <c:pt idx="7">
                  <c:v>693.0155029</c:v>
                </c:pt>
                <c:pt idx="8">
                  <c:v>692.00500490000002</c:v>
                </c:pt>
                <c:pt idx="9">
                  <c:v>690.99414060000004</c:v>
                </c:pt>
                <c:pt idx="10">
                  <c:v>689.98303220000037</c:v>
                </c:pt>
                <c:pt idx="11">
                  <c:v>689.00775150000004</c:v>
                </c:pt>
                <c:pt idx="12">
                  <c:v>687.9959106</c:v>
                </c:pt>
                <c:pt idx="13">
                  <c:v>686.98388670000031</c:v>
                </c:pt>
                <c:pt idx="14">
                  <c:v>686.0075683999994</c:v>
                </c:pt>
                <c:pt idx="15">
                  <c:v>684.99481200000002</c:v>
                </c:pt>
                <c:pt idx="16">
                  <c:v>684.01794429999961</c:v>
                </c:pt>
                <c:pt idx="17">
                  <c:v>683.00457759999995</c:v>
                </c:pt>
                <c:pt idx="18">
                  <c:v>681.99090579999961</c:v>
                </c:pt>
                <c:pt idx="19">
                  <c:v>681.01312259999997</c:v>
                </c:pt>
                <c:pt idx="20">
                  <c:v>679.99884030000032</c:v>
                </c:pt>
                <c:pt idx="21">
                  <c:v>678.98413089999997</c:v>
                </c:pt>
                <c:pt idx="22">
                  <c:v>678.00543210000001</c:v>
                </c:pt>
                <c:pt idx="23">
                  <c:v>676.99017330000004</c:v>
                </c:pt>
                <c:pt idx="24">
                  <c:v>676.01086429999998</c:v>
                </c:pt>
                <c:pt idx="25">
                  <c:v>674.99493410000002</c:v>
                </c:pt>
                <c:pt idx="26">
                  <c:v>674.01501459999997</c:v>
                </c:pt>
                <c:pt idx="27">
                  <c:v>672.99847409999995</c:v>
                </c:pt>
                <c:pt idx="28">
                  <c:v>672.01794429999961</c:v>
                </c:pt>
                <c:pt idx="29">
                  <c:v>671.00079349999999</c:v>
                </c:pt>
                <c:pt idx="30">
                  <c:v>669.9833984000004</c:v>
                </c:pt>
                <c:pt idx="31">
                  <c:v>669.00189209999996</c:v>
                </c:pt>
                <c:pt idx="32">
                  <c:v>667.98376460000031</c:v>
                </c:pt>
                <c:pt idx="33">
                  <c:v>667.0018311</c:v>
                </c:pt>
                <c:pt idx="34">
                  <c:v>665.98303220000037</c:v>
                </c:pt>
                <c:pt idx="35">
                  <c:v>665.00042719999965</c:v>
                </c:pt>
                <c:pt idx="36">
                  <c:v>664.0175780999997</c:v>
                </c:pt>
                <c:pt idx="37">
                  <c:v>662.9979247999994</c:v>
                </c:pt>
                <c:pt idx="38">
                  <c:v>662.01434329999995</c:v>
                </c:pt>
                <c:pt idx="39">
                  <c:v>660.99414060000004</c:v>
                </c:pt>
                <c:pt idx="40">
                  <c:v>660.01000979999969</c:v>
                </c:pt>
                <c:pt idx="41">
                  <c:v>658.9891967999996</c:v>
                </c:pt>
                <c:pt idx="42">
                  <c:v>658.00445560000003</c:v>
                </c:pt>
                <c:pt idx="43">
                  <c:v>656.98303220000037</c:v>
                </c:pt>
                <c:pt idx="44">
                  <c:v>655.99774170000001</c:v>
                </c:pt>
                <c:pt idx="45">
                  <c:v>655.01220699999965</c:v>
                </c:pt>
                <c:pt idx="46">
                  <c:v>653.98980710000001</c:v>
                </c:pt>
                <c:pt idx="47">
                  <c:v>653.00360109999997</c:v>
                </c:pt>
                <c:pt idx="48">
                  <c:v>652.01721189999944</c:v>
                </c:pt>
                <c:pt idx="49">
                  <c:v>650.99395749999996</c:v>
                </c:pt>
                <c:pt idx="50">
                  <c:v>650.00689699999998</c:v>
                </c:pt>
                <c:pt idx="51">
                  <c:v>648.98303220000037</c:v>
                </c:pt>
                <c:pt idx="52">
                  <c:v>647.99536130000001</c:v>
                </c:pt>
                <c:pt idx="53">
                  <c:v>647.00744629999997</c:v>
                </c:pt>
                <c:pt idx="54">
                  <c:v>645.98272709999969</c:v>
                </c:pt>
                <c:pt idx="55">
                  <c:v>644.99420169999996</c:v>
                </c:pt>
                <c:pt idx="56">
                  <c:v>644.00549320000005</c:v>
                </c:pt>
                <c:pt idx="57">
                  <c:v>643.0164794999996</c:v>
                </c:pt>
                <c:pt idx="58">
                  <c:v>641.99047849999999</c:v>
                </c:pt>
                <c:pt idx="59">
                  <c:v>641.0008544999996</c:v>
                </c:pt>
                <c:pt idx="60">
                  <c:v>640.01098630000001</c:v>
                </c:pt>
                <c:pt idx="61">
                  <c:v>638.98413089999997</c:v>
                </c:pt>
                <c:pt idx="62">
                  <c:v>637.99365230000001</c:v>
                </c:pt>
                <c:pt idx="63">
                  <c:v>637.00299069999971</c:v>
                </c:pt>
                <c:pt idx="64">
                  <c:v>636.0119019</c:v>
                </c:pt>
                <c:pt idx="65">
                  <c:v>634.98388670000031</c:v>
                </c:pt>
                <c:pt idx="66">
                  <c:v>633.99224849999939</c:v>
                </c:pt>
                <c:pt idx="67">
                  <c:v>633.00042719999965</c:v>
                </c:pt>
                <c:pt idx="68">
                  <c:v>632.00830080000003</c:v>
                </c:pt>
                <c:pt idx="69">
                  <c:v>631.01586909999969</c:v>
                </c:pt>
                <c:pt idx="70">
                  <c:v>629.98638919999996</c:v>
                </c:pt>
                <c:pt idx="71">
                  <c:v>628.99340819999998</c:v>
                </c:pt>
                <c:pt idx="72">
                  <c:v>628.00006099999996</c:v>
                </c:pt>
                <c:pt idx="73">
                  <c:v>627.00653079999961</c:v>
                </c:pt>
                <c:pt idx="74">
                  <c:v>626.01269529999968</c:v>
                </c:pt>
                <c:pt idx="75">
                  <c:v>624.98181150000005</c:v>
                </c:pt>
                <c:pt idx="76">
                  <c:v>623.98748779999971</c:v>
                </c:pt>
                <c:pt idx="77">
                  <c:v>622.99279790000003</c:v>
                </c:pt>
                <c:pt idx="78">
                  <c:v>621.9979247999994</c:v>
                </c:pt>
                <c:pt idx="79">
                  <c:v>621.00262449999946</c:v>
                </c:pt>
                <c:pt idx="80">
                  <c:v>620.00714109999967</c:v>
                </c:pt>
                <c:pt idx="81">
                  <c:v>619.01147460000004</c:v>
                </c:pt>
                <c:pt idx="82">
                  <c:v>618.01544190000004</c:v>
                </c:pt>
                <c:pt idx="83">
                  <c:v>616.98217769999997</c:v>
                </c:pt>
                <c:pt idx="84">
                  <c:v>615.98571779999997</c:v>
                </c:pt>
                <c:pt idx="85">
                  <c:v>614.98883060000048</c:v>
                </c:pt>
                <c:pt idx="86">
                  <c:v>613.99176030000001</c:v>
                </c:pt>
                <c:pt idx="87">
                  <c:v>612.9943237</c:v>
                </c:pt>
                <c:pt idx="88">
                  <c:v>611.99670409999999</c:v>
                </c:pt>
                <c:pt idx="89">
                  <c:v>610.99877930000036</c:v>
                </c:pt>
                <c:pt idx="90">
                  <c:v>610.00061039999969</c:v>
                </c:pt>
                <c:pt idx="91">
                  <c:v>609.0021362</c:v>
                </c:pt>
                <c:pt idx="92">
                  <c:v>608.00335689999997</c:v>
                </c:pt>
                <c:pt idx="93">
                  <c:v>607.00445560000003</c:v>
                </c:pt>
                <c:pt idx="94">
                  <c:v>606.00512699999967</c:v>
                </c:pt>
                <c:pt idx="95">
                  <c:v>605.0056763</c:v>
                </c:pt>
                <c:pt idx="96">
                  <c:v>604.00585939999996</c:v>
                </c:pt>
                <c:pt idx="97">
                  <c:v>603.00579830000004</c:v>
                </c:pt>
                <c:pt idx="98">
                  <c:v>602.00549320000005</c:v>
                </c:pt>
                <c:pt idx="99">
                  <c:v>601.00494379999998</c:v>
                </c:pt>
                <c:pt idx="100">
                  <c:v>600.0040894</c:v>
                </c:pt>
                <c:pt idx="101">
                  <c:v>599.00292969999953</c:v>
                </c:pt>
                <c:pt idx="102">
                  <c:v>598.00158690000001</c:v>
                </c:pt>
                <c:pt idx="103">
                  <c:v>596.99987790000034</c:v>
                </c:pt>
                <c:pt idx="104">
                  <c:v>595.99804689999996</c:v>
                </c:pt>
                <c:pt idx="105">
                  <c:v>594.9959106</c:v>
                </c:pt>
                <c:pt idx="106">
                  <c:v>593.99346920000005</c:v>
                </c:pt>
                <c:pt idx="107">
                  <c:v>592.99078369999995</c:v>
                </c:pt>
                <c:pt idx="108">
                  <c:v>591.98785399999997</c:v>
                </c:pt>
                <c:pt idx="109">
                  <c:v>590.98461909999969</c:v>
                </c:pt>
                <c:pt idx="110">
                  <c:v>590.01837160000036</c:v>
                </c:pt>
                <c:pt idx="111">
                  <c:v>589.01458739999998</c:v>
                </c:pt>
                <c:pt idx="112">
                  <c:v>588.01068120000002</c:v>
                </c:pt>
                <c:pt idx="113">
                  <c:v>587.00646969999968</c:v>
                </c:pt>
                <c:pt idx="114">
                  <c:v>586.00189209999996</c:v>
                </c:pt>
                <c:pt idx="115">
                  <c:v>584.99725339999952</c:v>
                </c:pt>
                <c:pt idx="116">
                  <c:v>583.9921875</c:v>
                </c:pt>
                <c:pt idx="117">
                  <c:v>582.98699950000002</c:v>
                </c:pt>
                <c:pt idx="118">
                  <c:v>581.98144530000002</c:v>
                </c:pt>
                <c:pt idx="119">
                  <c:v>581.01293950000002</c:v>
                </c:pt>
                <c:pt idx="120">
                  <c:v>580.00689699999998</c:v>
                </c:pt>
                <c:pt idx="121">
                  <c:v>579.00067139999999</c:v>
                </c:pt>
                <c:pt idx="122">
                  <c:v>577.9940796000003</c:v>
                </c:pt>
                <c:pt idx="123">
                  <c:v>576.98730469999998</c:v>
                </c:pt>
                <c:pt idx="124">
                  <c:v>576.0175780999997</c:v>
                </c:pt>
                <c:pt idx="125">
                  <c:v>575.01037599999995</c:v>
                </c:pt>
                <c:pt idx="126">
                  <c:v>574.00280759999998</c:v>
                </c:pt>
                <c:pt idx="127">
                  <c:v>572.99505620000002</c:v>
                </c:pt>
                <c:pt idx="128">
                  <c:v>571.98699950000002</c:v>
                </c:pt>
                <c:pt idx="129">
                  <c:v>571.01611329999969</c:v>
                </c:pt>
                <c:pt idx="130">
                  <c:v>570.0075072999997</c:v>
                </c:pt>
                <c:pt idx="131">
                  <c:v>568.99877930000036</c:v>
                </c:pt>
                <c:pt idx="132">
                  <c:v>567.98974610000005</c:v>
                </c:pt>
                <c:pt idx="133">
                  <c:v>567.01782229999969</c:v>
                </c:pt>
                <c:pt idx="134">
                  <c:v>566.00830080000003</c:v>
                </c:pt>
                <c:pt idx="135">
                  <c:v>564.99859619999961</c:v>
                </c:pt>
                <c:pt idx="136">
                  <c:v>563.98852539999996</c:v>
                </c:pt>
                <c:pt idx="137">
                  <c:v>563.0157471</c:v>
                </c:pt>
                <c:pt idx="138">
                  <c:v>562.00524899999971</c:v>
                </c:pt>
                <c:pt idx="139">
                  <c:v>560.99450679999961</c:v>
                </c:pt>
                <c:pt idx="140">
                  <c:v>559.98345949999998</c:v>
                </c:pt>
                <c:pt idx="141">
                  <c:v>559.0097046000003</c:v>
                </c:pt>
                <c:pt idx="142">
                  <c:v>557.99823000000004</c:v>
                </c:pt>
                <c:pt idx="143">
                  <c:v>556.98657230000003</c:v>
                </c:pt>
                <c:pt idx="144">
                  <c:v>556.01208499999996</c:v>
                </c:pt>
                <c:pt idx="145">
                  <c:v>554.99987790000034</c:v>
                </c:pt>
                <c:pt idx="146">
                  <c:v>553.98742679999953</c:v>
                </c:pt>
                <c:pt idx="147">
                  <c:v>553.01226809999935</c:v>
                </c:pt>
                <c:pt idx="148">
                  <c:v>551.99932860000001</c:v>
                </c:pt>
                <c:pt idx="149">
                  <c:v>550.98614499999996</c:v>
                </c:pt>
                <c:pt idx="150">
                  <c:v>550.01031490000003</c:v>
                </c:pt>
                <c:pt idx="151">
                  <c:v>548.99664309999969</c:v>
                </c:pt>
                <c:pt idx="152">
                  <c:v>547.98284909999961</c:v>
                </c:pt>
                <c:pt idx="153">
                  <c:v>547.00622559999965</c:v>
                </c:pt>
                <c:pt idx="154">
                  <c:v>545.99194339999997</c:v>
                </c:pt>
                <c:pt idx="155">
                  <c:v>545.01495360000001</c:v>
                </c:pt>
                <c:pt idx="156">
                  <c:v>544.00006099999996</c:v>
                </c:pt>
                <c:pt idx="157">
                  <c:v>542.98498540000003</c:v>
                </c:pt>
                <c:pt idx="158">
                  <c:v>542.00726319999944</c:v>
                </c:pt>
                <c:pt idx="159">
                  <c:v>540.99182129999997</c:v>
                </c:pt>
                <c:pt idx="160">
                  <c:v>540.01367189999996</c:v>
                </c:pt>
                <c:pt idx="161">
                  <c:v>538.99768069999971</c:v>
                </c:pt>
                <c:pt idx="162">
                  <c:v>537.98144530000002</c:v>
                </c:pt>
                <c:pt idx="163">
                  <c:v>537.00262449999946</c:v>
                </c:pt>
                <c:pt idx="164">
                  <c:v>535.98590090000005</c:v>
                </c:pt>
                <c:pt idx="165">
                  <c:v>535.00665279999964</c:v>
                </c:pt>
                <c:pt idx="166">
                  <c:v>533.98950200000002</c:v>
                </c:pt>
                <c:pt idx="167">
                  <c:v>533.00976560000004</c:v>
                </c:pt>
                <c:pt idx="168">
                  <c:v>531.99224849999939</c:v>
                </c:pt>
                <c:pt idx="169">
                  <c:v>531.01202389999946</c:v>
                </c:pt>
                <c:pt idx="170">
                  <c:v>529.9940186</c:v>
                </c:pt>
                <c:pt idx="171">
                  <c:v>529.01336670000001</c:v>
                </c:pt>
                <c:pt idx="172">
                  <c:v>527.99487300000033</c:v>
                </c:pt>
                <c:pt idx="173">
                  <c:v>527.01385500000004</c:v>
                </c:pt>
                <c:pt idx="174">
                  <c:v>525.99487300000033</c:v>
                </c:pt>
                <c:pt idx="175">
                  <c:v>525.01342769999997</c:v>
                </c:pt>
                <c:pt idx="176">
                  <c:v>523.99395749999996</c:v>
                </c:pt>
                <c:pt idx="177">
                  <c:v>523.01208499999996</c:v>
                </c:pt>
                <c:pt idx="178">
                  <c:v>521.9921875</c:v>
                </c:pt>
                <c:pt idx="179">
                  <c:v>521.00982669999996</c:v>
                </c:pt>
                <c:pt idx="180">
                  <c:v>519.98956299999998</c:v>
                </c:pt>
                <c:pt idx="181">
                  <c:v>519.00677489999998</c:v>
                </c:pt>
                <c:pt idx="182">
                  <c:v>517.9860228999994</c:v>
                </c:pt>
                <c:pt idx="183">
                  <c:v>517.00280759999998</c:v>
                </c:pt>
                <c:pt idx="184">
                  <c:v>515.98150629999998</c:v>
                </c:pt>
                <c:pt idx="185">
                  <c:v>514.9979247999994</c:v>
                </c:pt>
                <c:pt idx="186">
                  <c:v>514.01403809999999</c:v>
                </c:pt>
                <c:pt idx="187">
                  <c:v>512.99224849999939</c:v>
                </c:pt>
                <c:pt idx="188">
                  <c:v>512.00799559999996</c:v>
                </c:pt>
                <c:pt idx="189">
                  <c:v>510.98562619999996</c:v>
                </c:pt>
                <c:pt idx="190">
                  <c:v>510.000946</c:v>
                </c:pt>
                <c:pt idx="191">
                  <c:v>509.01608279999999</c:v>
                </c:pt>
                <c:pt idx="192">
                  <c:v>507.99304199999983</c:v>
                </c:pt>
                <c:pt idx="193">
                  <c:v>507.00772089999998</c:v>
                </c:pt>
                <c:pt idx="194">
                  <c:v>505.98428339999998</c:v>
                </c:pt>
                <c:pt idx="195">
                  <c:v>504.99859619999978</c:v>
                </c:pt>
                <c:pt idx="196">
                  <c:v>504.01266479999998</c:v>
                </c:pt>
                <c:pt idx="197">
                  <c:v>502.98855589999977</c:v>
                </c:pt>
                <c:pt idx="198">
                  <c:v>502.00222780000001</c:v>
                </c:pt>
                <c:pt idx="199">
                  <c:v>501.015625</c:v>
                </c:pt>
                <c:pt idx="200">
                  <c:v>499.99087519999995</c:v>
                </c:pt>
                <c:pt idx="201">
                  <c:v>499.0039673</c:v>
                </c:pt>
                <c:pt idx="202">
                  <c:v>498.01672359999981</c:v>
                </c:pt>
                <c:pt idx="203">
                  <c:v>496.99139399999967</c:v>
                </c:pt>
                <c:pt idx="204">
                  <c:v>496.00378419999998</c:v>
                </c:pt>
                <c:pt idx="205">
                  <c:v>495.01599119999997</c:v>
                </c:pt>
                <c:pt idx="206">
                  <c:v>493.99005129999983</c:v>
                </c:pt>
                <c:pt idx="207">
                  <c:v>493.0018005</c:v>
                </c:pt>
                <c:pt idx="208">
                  <c:v>492.01336669999995</c:v>
                </c:pt>
                <c:pt idx="209">
                  <c:v>490.9867858999998</c:v>
                </c:pt>
                <c:pt idx="210">
                  <c:v>489.99795529999983</c:v>
                </c:pt>
                <c:pt idx="211">
                  <c:v>489.00897219999996</c:v>
                </c:pt>
                <c:pt idx="212">
                  <c:v>487.98162839999981</c:v>
                </c:pt>
                <c:pt idx="213">
                  <c:v>486.99224849999985</c:v>
                </c:pt>
                <c:pt idx="214">
                  <c:v>486.00262450000002</c:v>
                </c:pt>
                <c:pt idx="215">
                  <c:v>485.01281739999996</c:v>
                </c:pt>
                <c:pt idx="216">
                  <c:v>483.98474119999997</c:v>
                </c:pt>
                <c:pt idx="217">
                  <c:v>482.9944762999998</c:v>
                </c:pt>
                <c:pt idx="218">
                  <c:v>482.00402830000002</c:v>
                </c:pt>
                <c:pt idx="219">
                  <c:v>481.01345829999985</c:v>
                </c:pt>
                <c:pt idx="220">
                  <c:v>479.9845886</c:v>
                </c:pt>
                <c:pt idx="221">
                  <c:v>478.99353029999963</c:v>
                </c:pt>
                <c:pt idx="222">
                  <c:v>478.00234989999996</c:v>
                </c:pt>
                <c:pt idx="223">
                  <c:v>477.01095579999981</c:v>
                </c:pt>
                <c:pt idx="224">
                  <c:v>475.98117069999978</c:v>
                </c:pt>
                <c:pt idx="225">
                  <c:v>474.98937989999979</c:v>
                </c:pt>
                <c:pt idx="226">
                  <c:v>473.99737549999963</c:v>
                </c:pt>
                <c:pt idx="227">
                  <c:v>473.00518799999981</c:v>
                </c:pt>
                <c:pt idx="228">
                  <c:v>472.01281739999996</c:v>
                </c:pt>
                <c:pt idx="229">
                  <c:v>470.98211669999978</c:v>
                </c:pt>
                <c:pt idx="230">
                  <c:v>469.9892883</c:v>
                </c:pt>
                <c:pt idx="231">
                  <c:v>468.99633789999962</c:v>
                </c:pt>
                <c:pt idx="232">
                  <c:v>468.00323489999994</c:v>
                </c:pt>
                <c:pt idx="233">
                  <c:v>467.00982670000002</c:v>
                </c:pt>
                <c:pt idx="234">
                  <c:v>466.01635739999978</c:v>
                </c:pt>
                <c:pt idx="235">
                  <c:v>464.98443599999985</c:v>
                </c:pt>
                <c:pt idx="236">
                  <c:v>463.99044799999984</c:v>
                </c:pt>
                <c:pt idx="237">
                  <c:v>462.99639889999963</c:v>
                </c:pt>
                <c:pt idx="238">
                  <c:v>462.00210569999996</c:v>
                </c:pt>
                <c:pt idx="239">
                  <c:v>461.00759889999995</c:v>
                </c:pt>
                <c:pt idx="240">
                  <c:v>460.01293949999985</c:v>
                </c:pt>
                <c:pt idx="241">
                  <c:v>459.01809689999999</c:v>
                </c:pt>
                <c:pt idx="242">
                  <c:v>457.98468020000001</c:v>
                </c:pt>
                <c:pt idx="243">
                  <c:v>456.98950199999985</c:v>
                </c:pt>
                <c:pt idx="244">
                  <c:v>455.99407959999985</c:v>
                </c:pt>
                <c:pt idx="245">
                  <c:v>454.99850459999976</c:v>
                </c:pt>
                <c:pt idx="246">
                  <c:v>454.00262450000002</c:v>
                </c:pt>
                <c:pt idx="247">
                  <c:v>453.00665279999993</c:v>
                </c:pt>
                <c:pt idx="248">
                  <c:v>452.01055909999985</c:v>
                </c:pt>
                <c:pt idx="249">
                  <c:v>451.01416020000005</c:v>
                </c:pt>
                <c:pt idx="250">
                  <c:v>450.01760860000002</c:v>
                </c:pt>
                <c:pt idx="251">
                  <c:v>448.98260499999981</c:v>
                </c:pt>
                <c:pt idx="252">
                  <c:v>447.98565669999999</c:v>
                </c:pt>
                <c:pt idx="253">
                  <c:v>446.9885863999998</c:v>
                </c:pt>
                <c:pt idx="254">
                  <c:v>445.99127199999964</c:v>
                </c:pt>
                <c:pt idx="255">
                  <c:v>444.99386600000003</c:v>
                </c:pt>
                <c:pt idx="256">
                  <c:v>443.99624629999977</c:v>
                </c:pt>
                <c:pt idx="257">
                  <c:v>442.9984435999998</c:v>
                </c:pt>
                <c:pt idx="258">
                  <c:v>442.00039669999995</c:v>
                </c:pt>
                <c:pt idx="259">
                  <c:v>441.00225829999999</c:v>
                </c:pt>
                <c:pt idx="260">
                  <c:v>440.00390629999993</c:v>
                </c:pt>
                <c:pt idx="261">
                  <c:v>439.00537109999999</c:v>
                </c:pt>
                <c:pt idx="262">
                  <c:v>438.00665279999993</c:v>
                </c:pt>
                <c:pt idx="263">
                  <c:v>437.00772089999998</c:v>
                </c:pt>
                <c:pt idx="264">
                  <c:v>436.00872799999985</c:v>
                </c:pt>
                <c:pt idx="265">
                  <c:v>435.00939939999995</c:v>
                </c:pt>
                <c:pt idx="266">
                  <c:v>434.01000979999981</c:v>
                </c:pt>
                <c:pt idx="267">
                  <c:v>433.01040649999999</c:v>
                </c:pt>
                <c:pt idx="268">
                  <c:v>432.01068120000002</c:v>
                </c:pt>
                <c:pt idx="269">
                  <c:v>431.01068120000002</c:v>
                </c:pt>
                <c:pt idx="270">
                  <c:v>430.01055909999985</c:v>
                </c:pt>
                <c:pt idx="271">
                  <c:v>429.01028440000005</c:v>
                </c:pt>
                <c:pt idx="272">
                  <c:v>428.00976559999998</c:v>
                </c:pt>
                <c:pt idx="273">
                  <c:v>427.00909420000005</c:v>
                </c:pt>
                <c:pt idx="274">
                  <c:v>426.0083007999998</c:v>
                </c:pt>
                <c:pt idx="275">
                  <c:v>425.00729370000005</c:v>
                </c:pt>
                <c:pt idx="276">
                  <c:v>424.00610349999977</c:v>
                </c:pt>
                <c:pt idx="277">
                  <c:v>423.00476070000002</c:v>
                </c:pt>
                <c:pt idx="278">
                  <c:v>422.00326539999998</c:v>
                </c:pt>
                <c:pt idx="279">
                  <c:v>421.00152589999999</c:v>
                </c:pt>
                <c:pt idx="280">
                  <c:v>419.99966430000001</c:v>
                </c:pt>
                <c:pt idx="281">
                  <c:v>418.99765009999999</c:v>
                </c:pt>
                <c:pt idx="282">
                  <c:v>417.99548339999996</c:v>
                </c:pt>
                <c:pt idx="283">
                  <c:v>416.99307249999964</c:v>
                </c:pt>
                <c:pt idx="284">
                  <c:v>415.99050899999963</c:v>
                </c:pt>
                <c:pt idx="285">
                  <c:v>414.98782349999999</c:v>
                </c:pt>
                <c:pt idx="286">
                  <c:v>413.98498540000003</c:v>
                </c:pt>
                <c:pt idx="287">
                  <c:v>412.98190309999984</c:v>
                </c:pt>
                <c:pt idx="288">
                  <c:v>412.01721189999995</c:v>
                </c:pt>
                <c:pt idx="289">
                  <c:v>411.01385499999981</c:v>
                </c:pt>
                <c:pt idx="290">
                  <c:v>410.01031489999986</c:v>
                </c:pt>
                <c:pt idx="291">
                  <c:v>409.00656129999999</c:v>
                </c:pt>
                <c:pt idx="292">
                  <c:v>408.00271609999999</c:v>
                </c:pt>
                <c:pt idx="293">
                  <c:v>406.99865719999985</c:v>
                </c:pt>
                <c:pt idx="294">
                  <c:v>405.9944762999998</c:v>
                </c:pt>
                <c:pt idx="295">
                  <c:v>404.99005129999983</c:v>
                </c:pt>
                <c:pt idx="296">
                  <c:v>403.98553469999979</c:v>
                </c:pt>
                <c:pt idx="297">
                  <c:v>402.98083499999984</c:v>
                </c:pt>
                <c:pt idx="298">
                  <c:v>402.01458739999998</c:v>
                </c:pt>
                <c:pt idx="299">
                  <c:v>401.00955199999999</c:v>
                </c:pt>
                <c:pt idx="300">
                  <c:v>400.00436400000001</c:v>
                </c:pt>
                <c:pt idx="301">
                  <c:v>398.99902339999994</c:v>
                </c:pt>
                <c:pt idx="302">
                  <c:v>397.99349979999977</c:v>
                </c:pt>
                <c:pt idx="303">
                  <c:v>396.98782349999999</c:v>
                </c:pt>
                <c:pt idx="304">
                  <c:v>395.98199459999984</c:v>
                </c:pt>
                <c:pt idx="305">
                  <c:v>395.0146484</c:v>
                </c:pt>
                <c:pt idx="306">
                  <c:v>394.00848390000004</c:v>
                </c:pt>
                <c:pt idx="307">
                  <c:v>393.00219729999981</c:v>
                </c:pt>
                <c:pt idx="308">
                  <c:v>391.99569699999984</c:v>
                </c:pt>
                <c:pt idx="309">
                  <c:v>390.98904419999997</c:v>
                </c:pt>
                <c:pt idx="310">
                  <c:v>389.98223879999983</c:v>
                </c:pt>
                <c:pt idx="311">
                  <c:v>389.01403809999999</c:v>
                </c:pt>
                <c:pt idx="312">
                  <c:v>388.00689699999981</c:v>
                </c:pt>
                <c:pt idx="313">
                  <c:v>386.99966430000001</c:v>
                </c:pt>
                <c:pt idx="314">
                  <c:v>385.99221799999964</c:v>
                </c:pt>
                <c:pt idx="315">
                  <c:v>384.98464969999998</c:v>
                </c:pt>
                <c:pt idx="316">
                  <c:v>384.01565549999981</c:v>
                </c:pt>
                <c:pt idx="317">
                  <c:v>383.00775149999993</c:v>
                </c:pt>
                <c:pt idx="318">
                  <c:v>381.99972529999985</c:v>
                </c:pt>
                <c:pt idx="319">
                  <c:v>380.99151609999967</c:v>
                </c:pt>
                <c:pt idx="320">
                  <c:v>379.98315429999968</c:v>
                </c:pt>
                <c:pt idx="321">
                  <c:v>379.01345829999985</c:v>
                </c:pt>
                <c:pt idx="322">
                  <c:v>378.00479130000002</c:v>
                </c:pt>
                <c:pt idx="323">
                  <c:v>376.99597169999993</c:v>
                </c:pt>
                <c:pt idx="324">
                  <c:v>375.98702999999983</c:v>
                </c:pt>
                <c:pt idx="325">
                  <c:v>375.0166931</c:v>
                </c:pt>
                <c:pt idx="326">
                  <c:v>374.00741579999999</c:v>
                </c:pt>
                <c:pt idx="327">
                  <c:v>372.99801639999964</c:v>
                </c:pt>
                <c:pt idx="328">
                  <c:v>371.98843379999977</c:v>
                </c:pt>
                <c:pt idx="329">
                  <c:v>371.0175476</c:v>
                </c:pt>
                <c:pt idx="330">
                  <c:v>370.0076904</c:v>
                </c:pt>
                <c:pt idx="331">
                  <c:v>368.99765009999999</c:v>
                </c:pt>
                <c:pt idx="332">
                  <c:v>367.98745729999985</c:v>
                </c:pt>
                <c:pt idx="333">
                  <c:v>367.01602169999995</c:v>
                </c:pt>
                <c:pt idx="334">
                  <c:v>366.00555419999995</c:v>
                </c:pt>
                <c:pt idx="335">
                  <c:v>364.99493409999985</c:v>
                </c:pt>
                <c:pt idx="336">
                  <c:v>363.98419189999993</c:v>
                </c:pt>
                <c:pt idx="337">
                  <c:v>363.01217649999984</c:v>
                </c:pt>
                <c:pt idx="338">
                  <c:v>362.00109859999981</c:v>
                </c:pt>
                <c:pt idx="339">
                  <c:v>360.98989870000003</c:v>
                </c:pt>
                <c:pt idx="340">
                  <c:v>360.0174561</c:v>
                </c:pt>
                <c:pt idx="341">
                  <c:v>359.0059814</c:v>
                </c:pt>
                <c:pt idx="342">
                  <c:v>357.99432369999994</c:v>
                </c:pt>
                <c:pt idx="343">
                  <c:v>356.98257449999977</c:v>
                </c:pt>
                <c:pt idx="344">
                  <c:v>356.00952150000001</c:v>
                </c:pt>
                <c:pt idx="345">
                  <c:v>354.9974669999998</c:v>
                </c:pt>
                <c:pt idx="346">
                  <c:v>353.98525999999964</c:v>
                </c:pt>
                <c:pt idx="347">
                  <c:v>353.0118713</c:v>
                </c:pt>
                <c:pt idx="348">
                  <c:v>351.9993895999998</c:v>
                </c:pt>
                <c:pt idx="349">
                  <c:v>350.98675539999977</c:v>
                </c:pt>
                <c:pt idx="350">
                  <c:v>350.01290889999996</c:v>
                </c:pt>
                <c:pt idx="351">
                  <c:v>348.99996949999985</c:v>
                </c:pt>
                <c:pt idx="352">
                  <c:v>347.98693849999961</c:v>
                </c:pt>
                <c:pt idx="353">
                  <c:v>347.0127258</c:v>
                </c:pt>
                <c:pt idx="354">
                  <c:v>345.99935909999977</c:v>
                </c:pt>
                <c:pt idx="355">
                  <c:v>344.98590089999999</c:v>
                </c:pt>
                <c:pt idx="356">
                  <c:v>344.01123049999984</c:v>
                </c:pt>
                <c:pt idx="357">
                  <c:v>342.9974975999998</c:v>
                </c:pt>
                <c:pt idx="358">
                  <c:v>341.98361209999985</c:v>
                </c:pt>
                <c:pt idx="359">
                  <c:v>341.00860599999999</c:v>
                </c:pt>
                <c:pt idx="360">
                  <c:v>339.99444579999999</c:v>
                </c:pt>
                <c:pt idx="361">
                  <c:v>339.01913449999984</c:v>
                </c:pt>
                <c:pt idx="362">
                  <c:v>338.0046997</c:v>
                </c:pt>
                <c:pt idx="363">
                  <c:v>336.99014279999983</c:v>
                </c:pt>
                <c:pt idx="364">
                  <c:v>336.01446529999998</c:v>
                </c:pt>
                <c:pt idx="365">
                  <c:v>334.99960329999999</c:v>
                </c:pt>
                <c:pt idx="366">
                  <c:v>333.98464969999998</c:v>
                </c:pt>
                <c:pt idx="367">
                  <c:v>333.00854489999995</c:v>
                </c:pt>
                <c:pt idx="368">
                  <c:v>331.99331669999964</c:v>
                </c:pt>
                <c:pt idx="369">
                  <c:v>331.01699829999984</c:v>
                </c:pt>
                <c:pt idx="370">
                  <c:v>330.00149539999995</c:v>
                </c:pt>
                <c:pt idx="371">
                  <c:v>328.98583979999984</c:v>
                </c:pt>
                <c:pt idx="372">
                  <c:v>328.0091248</c:v>
                </c:pt>
                <c:pt idx="373">
                  <c:v>326.99319459999964</c:v>
                </c:pt>
                <c:pt idx="374">
                  <c:v>326.01626589999995</c:v>
                </c:pt>
                <c:pt idx="375">
                  <c:v>325.00009160000002</c:v>
                </c:pt>
                <c:pt idx="376">
                  <c:v>323.9837951999998</c:v>
                </c:pt>
                <c:pt idx="377">
                  <c:v>323.00643919999999</c:v>
                </c:pt>
                <c:pt idx="378">
                  <c:v>321.98989870000003</c:v>
                </c:pt>
                <c:pt idx="379">
                  <c:v>321.01232909999999</c:v>
                </c:pt>
                <c:pt idx="380">
                  <c:v>319.99551389999976</c:v>
                </c:pt>
                <c:pt idx="381">
                  <c:v>319.0176697</c:v>
                </c:pt>
                <c:pt idx="382">
                  <c:v>318.00061040000003</c:v>
                </c:pt>
                <c:pt idx="383">
                  <c:v>316.98339839999966</c:v>
                </c:pt>
                <c:pt idx="384">
                  <c:v>316.00521849999984</c:v>
                </c:pt>
                <c:pt idx="385">
                  <c:v>314.98770139999999</c:v>
                </c:pt>
                <c:pt idx="386">
                  <c:v>314.00927730000001</c:v>
                </c:pt>
                <c:pt idx="387">
                  <c:v>312.9916076999998</c:v>
                </c:pt>
                <c:pt idx="388">
                  <c:v>312.01290889999996</c:v>
                </c:pt>
                <c:pt idx="389">
                  <c:v>310.99490359999999</c:v>
                </c:pt>
                <c:pt idx="390">
                  <c:v>310.01599119999997</c:v>
                </c:pt>
                <c:pt idx="391">
                  <c:v>308.99783329999985</c:v>
                </c:pt>
                <c:pt idx="392">
                  <c:v>308.01867679999981</c:v>
                </c:pt>
                <c:pt idx="393">
                  <c:v>307.00018310000002</c:v>
                </c:pt>
                <c:pt idx="394">
                  <c:v>305.98162839999981</c:v>
                </c:pt>
                <c:pt idx="395">
                  <c:v>305.00213619999994</c:v>
                </c:pt>
                <c:pt idx="396">
                  <c:v>303.98330689999977</c:v>
                </c:pt>
                <c:pt idx="397">
                  <c:v>303.00353999999976</c:v>
                </c:pt>
                <c:pt idx="398">
                  <c:v>301.98452759999981</c:v>
                </c:pt>
                <c:pt idx="399">
                  <c:v>301.00451659999999</c:v>
                </c:pt>
                <c:pt idx="400">
                  <c:v>299.98519899999968</c:v>
                </c:pt>
                <c:pt idx="401">
                  <c:v>299.00497439999998</c:v>
                </c:pt>
                <c:pt idx="402">
                  <c:v>297.9854431</c:v>
                </c:pt>
                <c:pt idx="403">
                  <c:v>297.00500489999996</c:v>
                </c:pt>
                <c:pt idx="404">
                  <c:v>295.98522949999983</c:v>
                </c:pt>
                <c:pt idx="405">
                  <c:v>295.00454710000002</c:v>
                </c:pt>
                <c:pt idx="406">
                  <c:v>293.98452759999981</c:v>
                </c:pt>
                <c:pt idx="407">
                  <c:v>293.00363160000001</c:v>
                </c:pt>
                <c:pt idx="408">
                  <c:v>291.98339839999966</c:v>
                </c:pt>
                <c:pt idx="409">
                  <c:v>291.00228879999997</c:v>
                </c:pt>
                <c:pt idx="410">
                  <c:v>289.98178099999984</c:v>
                </c:pt>
                <c:pt idx="411">
                  <c:v>289.00042720000005</c:v>
                </c:pt>
                <c:pt idx="412">
                  <c:v>288.01895139999999</c:v>
                </c:pt>
                <c:pt idx="413">
                  <c:v>286.99813839999962</c:v>
                </c:pt>
                <c:pt idx="414">
                  <c:v>286.01650999999964</c:v>
                </c:pt>
                <c:pt idx="415">
                  <c:v>284.99542239999994</c:v>
                </c:pt>
                <c:pt idx="416">
                  <c:v>284.01351929999964</c:v>
                </c:pt>
                <c:pt idx="417">
                  <c:v>282.99224849999985</c:v>
                </c:pt>
                <c:pt idx="418">
                  <c:v>282.01013179999984</c:v>
                </c:pt>
                <c:pt idx="419">
                  <c:v>280.98861689999978</c:v>
                </c:pt>
                <c:pt idx="420">
                  <c:v>280.00628660000001</c:v>
                </c:pt>
                <c:pt idx="421">
                  <c:v>278.98452759999981</c:v>
                </c:pt>
                <c:pt idx="422">
                  <c:v>278.00201419999996</c:v>
                </c:pt>
                <c:pt idx="423">
                  <c:v>277.0193481</c:v>
                </c:pt>
                <c:pt idx="424">
                  <c:v>275.99728389999996</c:v>
                </c:pt>
                <c:pt idx="425">
                  <c:v>275.01446529999998</c:v>
                </c:pt>
                <c:pt idx="426">
                  <c:v>273.99215699999968</c:v>
                </c:pt>
                <c:pt idx="427">
                  <c:v>273.00906370000001</c:v>
                </c:pt>
                <c:pt idx="428">
                  <c:v>271.98657229999964</c:v>
                </c:pt>
                <c:pt idx="429">
                  <c:v>271.00329589999996</c:v>
                </c:pt>
                <c:pt idx="430">
                  <c:v>269.98059079999985</c:v>
                </c:pt>
                <c:pt idx="431">
                  <c:v>268.99710079999977</c:v>
                </c:pt>
                <c:pt idx="432">
                  <c:v>268.0134888</c:v>
                </c:pt>
                <c:pt idx="433">
                  <c:v>266.99047849999977</c:v>
                </c:pt>
                <c:pt idx="434">
                  <c:v>266.00668330000002</c:v>
                </c:pt>
                <c:pt idx="435">
                  <c:v>264.98339839999966</c:v>
                </c:pt>
                <c:pt idx="436">
                  <c:v>263.99942019999997</c:v>
                </c:pt>
                <c:pt idx="437">
                  <c:v>263.01528930000001</c:v>
                </c:pt>
                <c:pt idx="438">
                  <c:v>261.99176029999984</c:v>
                </c:pt>
                <c:pt idx="439">
                  <c:v>261.00744630000008</c:v>
                </c:pt>
                <c:pt idx="440">
                  <c:v>259.98367309999981</c:v>
                </c:pt>
                <c:pt idx="441">
                  <c:v>258.99914549999977</c:v>
                </c:pt>
                <c:pt idx="442">
                  <c:v>258.01458739999998</c:v>
                </c:pt>
                <c:pt idx="443">
                  <c:v>256.99047849999977</c:v>
                </c:pt>
                <c:pt idx="444">
                  <c:v>256.0056763</c:v>
                </c:pt>
                <c:pt idx="445">
                  <c:v>254.98139950000009</c:v>
                </c:pt>
                <c:pt idx="446">
                  <c:v>253.99639890000009</c:v>
                </c:pt>
                <c:pt idx="447">
                  <c:v>253.01130680000009</c:v>
                </c:pt>
                <c:pt idx="448">
                  <c:v>251.98669430000001</c:v>
                </c:pt>
                <c:pt idx="449">
                  <c:v>251.00143430000008</c:v>
                </c:pt>
                <c:pt idx="450">
                  <c:v>250.01603700000001</c:v>
                </c:pt>
                <c:pt idx="451">
                  <c:v>248.99116519999998</c:v>
                </c:pt>
                <c:pt idx="452">
                  <c:v>248.00559999999999</c:v>
                </c:pt>
                <c:pt idx="453">
                  <c:v>246.98049930000013</c:v>
                </c:pt>
                <c:pt idx="454">
                  <c:v>245.99473569999998</c:v>
                </c:pt>
                <c:pt idx="455">
                  <c:v>245.0088959</c:v>
                </c:pt>
                <c:pt idx="456">
                  <c:v>243.9835205</c:v>
                </c:pt>
                <c:pt idx="457">
                  <c:v>242.99748230000009</c:v>
                </c:pt>
                <c:pt idx="458">
                  <c:v>242.01135249999999</c:v>
                </c:pt>
                <c:pt idx="459">
                  <c:v>240.98567199999999</c:v>
                </c:pt>
                <c:pt idx="460">
                  <c:v>239.99932860000001</c:v>
                </c:pt>
                <c:pt idx="461">
                  <c:v>239.01295469999991</c:v>
                </c:pt>
                <c:pt idx="462">
                  <c:v>237.98699950000008</c:v>
                </c:pt>
                <c:pt idx="463">
                  <c:v>237.00041200000001</c:v>
                </c:pt>
                <c:pt idx="464">
                  <c:v>236.01373289999998</c:v>
                </c:pt>
                <c:pt idx="465">
                  <c:v>234.9874573000001</c:v>
                </c:pt>
                <c:pt idx="466">
                  <c:v>234.00062559999998</c:v>
                </c:pt>
                <c:pt idx="467">
                  <c:v>233.01367189999991</c:v>
                </c:pt>
                <c:pt idx="468">
                  <c:v>231.9871521</c:v>
                </c:pt>
                <c:pt idx="469">
                  <c:v>231</c:v>
                </c:pt>
                <c:pt idx="470">
                  <c:v>230.01280209999999</c:v>
                </c:pt>
                <c:pt idx="471">
                  <c:v>228.98600770000004</c:v>
                </c:pt>
                <c:pt idx="472">
                  <c:v>227.99864200000007</c:v>
                </c:pt>
                <c:pt idx="473">
                  <c:v>227.01115419999991</c:v>
                </c:pt>
                <c:pt idx="474">
                  <c:v>225.98408509999999</c:v>
                </c:pt>
                <c:pt idx="475">
                  <c:v>224.9964294000001</c:v>
                </c:pt>
                <c:pt idx="476">
                  <c:v>224.00869750000001</c:v>
                </c:pt>
                <c:pt idx="477">
                  <c:v>222.98135379999999</c:v>
                </c:pt>
                <c:pt idx="478">
                  <c:v>221.99345399999999</c:v>
                </c:pt>
                <c:pt idx="479">
                  <c:v>221.00546259999999</c:v>
                </c:pt>
                <c:pt idx="480">
                  <c:v>220.01739499999999</c:v>
                </c:pt>
                <c:pt idx="481">
                  <c:v>218.98970030000001</c:v>
                </c:pt>
                <c:pt idx="482">
                  <c:v>218.00143430000008</c:v>
                </c:pt>
                <c:pt idx="483">
                  <c:v>217.01312259999995</c:v>
                </c:pt>
                <c:pt idx="484">
                  <c:v>215.98516850000001</c:v>
                </c:pt>
                <c:pt idx="485">
                  <c:v>214.99668879999999</c:v>
                </c:pt>
                <c:pt idx="486">
                  <c:v>214.00810240000001</c:v>
                </c:pt>
                <c:pt idx="487">
                  <c:v>213.01945499999991</c:v>
                </c:pt>
                <c:pt idx="488">
                  <c:v>211.99116519999998</c:v>
                </c:pt>
                <c:pt idx="489">
                  <c:v>211.00236509999999</c:v>
                </c:pt>
                <c:pt idx="490">
                  <c:v>210.013443</c:v>
                </c:pt>
                <c:pt idx="491">
                  <c:v>208.98493960000008</c:v>
                </c:pt>
                <c:pt idx="492">
                  <c:v>207.99586489999999</c:v>
                </c:pt>
                <c:pt idx="493">
                  <c:v>207.0067444</c:v>
                </c:pt>
                <c:pt idx="494">
                  <c:v>206.01750179999991</c:v>
                </c:pt>
                <c:pt idx="495">
                  <c:v>204.98867800000008</c:v>
                </c:pt>
                <c:pt idx="496">
                  <c:v>203.9992828</c:v>
                </c:pt>
                <c:pt idx="497">
                  <c:v>203.0098419</c:v>
                </c:pt>
                <c:pt idx="498">
                  <c:v>201.98072810000008</c:v>
                </c:pt>
                <c:pt idx="499">
                  <c:v>200.99111940000009</c:v>
                </c:pt>
                <c:pt idx="500">
                  <c:v>200.00144960000009</c:v>
                </c:pt>
              </c:numCache>
            </c:numRef>
          </c:xVal>
          <c:yVal>
            <c:numRef>
              <c:f>'[FA+Zn-TBut3PyP.xlsx]FA+Zn-TBut3PyP'!$P$3:$P$947</c:f>
              <c:numCache>
                <c:formatCode>General</c:formatCode>
                <c:ptCount val="945"/>
                <c:pt idx="0">
                  <c:v>1.4622462910000001E-3</c:v>
                </c:pt>
                <c:pt idx="1">
                  <c:v>5.8925355549999971E-4</c:v>
                </c:pt>
                <c:pt idx="2">
                  <c:v>1.317547285E-3</c:v>
                </c:pt>
                <c:pt idx="3">
                  <c:v>1.8324452690000013E-3</c:v>
                </c:pt>
                <c:pt idx="4">
                  <c:v>4.0973513390000002E-4</c:v>
                </c:pt>
                <c:pt idx="5">
                  <c:v>1.3348400830000007E-3</c:v>
                </c:pt>
                <c:pt idx="6">
                  <c:v>5.8007758339999999E-4</c:v>
                </c:pt>
                <c:pt idx="7">
                  <c:v>1.158231753E-3</c:v>
                </c:pt>
                <c:pt idx="8">
                  <c:v>1.0197054360000001E-3</c:v>
                </c:pt>
                <c:pt idx="9">
                  <c:v>1.2146098310000001E-3</c:v>
                </c:pt>
                <c:pt idx="10">
                  <c:v>1.0109355210000013E-3</c:v>
                </c:pt>
                <c:pt idx="11">
                  <c:v>1.7755710290000006E-3</c:v>
                </c:pt>
                <c:pt idx="12">
                  <c:v>1.5249763380000001E-3</c:v>
                </c:pt>
                <c:pt idx="13">
                  <c:v>1.2100411110000007E-3</c:v>
                </c:pt>
                <c:pt idx="14">
                  <c:v>2.0816829059999999E-3</c:v>
                </c:pt>
                <c:pt idx="15">
                  <c:v>1.3829830570000006E-3</c:v>
                </c:pt>
                <c:pt idx="16">
                  <c:v>1.4322481579999999E-3</c:v>
                </c:pt>
                <c:pt idx="17">
                  <c:v>1.214713673E-3</c:v>
                </c:pt>
                <c:pt idx="18">
                  <c:v>8.5881311680000006E-4</c:v>
                </c:pt>
                <c:pt idx="19">
                  <c:v>1.366934855E-3</c:v>
                </c:pt>
                <c:pt idx="20">
                  <c:v>9.8706560680000138E-4</c:v>
                </c:pt>
                <c:pt idx="21">
                  <c:v>1.6381469320000013E-3</c:v>
                </c:pt>
                <c:pt idx="22">
                  <c:v>1.1128905460000007E-3</c:v>
                </c:pt>
                <c:pt idx="23">
                  <c:v>1.0418646269999999E-3</c:v>
                </c:pt>
                <c:pt idx="24">
                  <c:v>1.7843303500000001E-3</c:v>
                </c:pt>
                <c:pt idx="25">
                  <c:v>2.3362166249999987E-3</c:v>
                </c:pt>
                <c:pt idx="26">
                  <c:v>1.2876631230000007E-3</c:v>
                </c:pt>
                <c:pt idx="27">
                  <c:v>1.2182958890000007E-3</c:v>
                </c:pt>
                <c:pt idx="28">
                  <c:v>2.2554928440000014E-3</c:v>
                </c:pt>
                <c:pt idx="29">
                  <c:v>1.6329762290000006E-3</c:v>
                </c:pt>
                <c:pt idx="30">
                  <c:v>1.545524574E-3</c:v>
                </c:pt>
                <c:pt idx="31">
                  <c:v>1.8092319370000001E-3</c:v>
                </c:pt>
                <c:pt idx="32">
                  <c:v>1.6142685200000013E-3</c:v>
                </c:pt>
                <c:pt idx="33">
                  <c:v>1.8102717590000007E-3</c:v>
                </c:pt>
                <c:pt idx="34">
                  <c:v>1.8462750600000014E-3</c:v>
                </c:pt>
                <c:pt idx="35">
                  <c:v>1.6606755090000013E-3</c:v>
                </c:pt>
                <c:pt idx="36">
                  <c:v>1.7148578770000012E-3</c:v>
                </c:pt>
                <c:pt idx="37">
                  <c:v>1.3362163440000007E-3</c:v>
                </c:pt>
                <c:pt idx="38">
                  <c:v>2.1621142510000026E-3</c:v>
                </c:pt>
                <c:pt idx="39">
                  <c:v>2.2625443530000012E-3</c:v>
                </c:pt>
                <c:pt idx="40">
                  <c:v>2.3551897610000014E-3</c:v>
                </c:pt>
                <c:pt idx="41">
                  <c:v>1.9611415920000011E-3</c:v>
                </c:pt>
                <c:pt idx="42">
                  <c:v>2.1571454129999997E-3</c:v>
                </c:pt>
                <c:pt idx="43">
                  <c:v>3.1963549550000012E-3</c:v>
                </c:pt>
                <c:pt idx="44">
                  <c:v>2.2651986220000014E-3</c:v>
                </c:pt>
                <c:pt idx="45">
                  <c:v>2.5415029380000012E-3</c:v>
                </c:pt>
                <c:pt idx="46">
                  <c:v>3.1615172050000026E-3</c:v>
                </c:pt>
                <c:pt idx="47">
                  <c:v>2.8874240820000027E-3</c:v>
                </c:pt>
                <c:pt idx="48">
                  <c:v>3.0194572170000001E-3</c:v>
                </c:pt>
                <c:pt idx="49">
                  <c:v>3.5539942330000025E-3</c:v>
                </c:pt>
                <c:pt idx="50">
                  <c:v>3.8018457129999996E-3</c:v>
                </c:pt>
                <c:pt idx="51">
                  <c:v>3.8751005200000012E-3</c:v>
                </c:pt>
                <c:pt idx="52">
                  <c:v>3.8307805080000021E-3</c:v>
                </c:pt>
                <c:pt idx="53">
                  <c:v>5.0707543270000002E-3</c:v>
                </c:pt>
                <c:pt idx="54">
                  <c:v>5.0182729030000053E-3</c:v>
                </c:pt>
                <c:pt idx="55">
                  <c:v>5.3865890950000033E-3</c:v>
                </c:pt>
                <c:pt idx="56">
                  <c:v>5.6922417130000052E-3</c:v>
                </c:pt>
                <c:pt idx="57">
                  <c:v>5.5762007830000068E-3</c:v>
                </c:pt>
                <c:pt idx="58">
                  <c:v>5.4664816710000026E-3</c:v>
                </c:pt>
                <c:pt idx="59">
                  <c:v>6.9770840930000032E-3</c:v>
                </c:pt>
                <c:pt idx="60">
                  <c:v>6.3941576520000001E-3</c:v>
                </c:pt>
                <c:pt idx="61">
                  <c:v>6.7302272660000025E-3</c:v>
                </c:pt>
                <c:pt idx="62">
                  <c:v>6.6626141779999957E-3</c:v>
                </c:pt>
                <c:pt idx="63">
                  <c:v>6.6442140379999971E-3</c:v>
                </c:pt>
                <c:pt idx="64">
                  <c:v>6.0205240730000003E-3</c:v>
                </c:pt>
                <c:pt idx="65">
                  <c:v>6.2601231040000033E-3</c:v>
                </c:pt>
                <c:pt idx="66">
                  <c:v>6.4950985830000054E-3</c:v>
                </c:pt>
                <c:pt idx="67">
                  <c:v>6.3358163459999997E-3</c:v>
                </c:pt>
                <c:pt idx="68">
                  <c:v>6.3405442049999997E-3</c:v>
                </c:pt>
                <c:pt idx="69">
                  <c:v>5.6720469150000029E-3</c:v>
                </c:pt>
                <c:pt idx="70">
                  <c:v>5.3082313390000026E-3</c:v>
                </c:pt>
                <c:pt idx="71">
                  <c:v>5.6643891149999997E-3</c:v>
                </c:pt>
                <c:pt idx="72">
                  <c:v>4.954538774E-3</c:v>
                </c:pt>
                <c:pt idx="73">
                  <c:v>5.4275295699999972E-3</c:v>
                </c:pt>
                <c:pt idx="74">
                  <c:v>5.4336893370000045E-3</c:v>
                </c:pt>
                <c:pt idx="75">
                  <c:v>5.6821443139999997E-3</c:v>
                </c:pt>
                <c:pt idx="76">
                  <c:v>5.4348167030000031E-3</c:v>
                </c:pt>
                <c:pt idx="77">
                  <c:v>5.7539329860000028E-3</c:v>
                </c:pt>
                <c:pt idx="78">
                  <c:v>5.4051978510000001E-3</c:v>
                </c:pt>
                <c:pt idx="79">
                  <c:v>5.4631265810000029E-3</c:v>
                </c:pt>
                <c:pt idx="80">
                  <c:v>5.7627731000000028E-3</c:v>
                </c:pt>
                <c:pt idx="81">
                  <c:v>5.7491064070000026E-3</c:v>
                </c:pt>
                <c:pt idx="82">
                  <c:v>6.6591971550000028E-3</c:v>
                </c:pt>
                <c:pt idx="83">
                  <c:v>6.9202948360000014E-3</c:v>
                </c:pt>
                <c:pt idx="84">
                  <c:v>6.9891582240000031E-3</c:v>
                </c:pt>
                <c:pt idx="85">
                  <c:v>7.9838978130000043E-3</c:v>
                </c:pt>
                <c:pt idx="86">
                  <c:v>8.187598549000006E-3</c:v>
                </c:pt>
                <c:pt idx="87">
                  <c:v>8.639144711000005E-3</c:v>
                </c:pt>
                <c:pt idx="88">
                  <c:v>9.4474991780000104E-3</c:v>
                </c:pt>
                <c:pt idx="89">
                  <c:v>9.9457260220000062E-3</c:v>
                </c:pt>
                <c:pt idx="90">
                  <c:v>1.0624632239999999E-2</c:v>
                </c:pt>
                <c:pt idx="91">
                  <c:v>1.1621920390000012E-2</c:v>
                </c:pt>
                <c:pt idx="92">
                  <c:v>1.2011636979999988E-2</c:v>
                </c:pt>
                <c:pt idx="93">
                  <c:v>1.271412056E-2</c:v>
                </c:pt>
                <c:pt idx="94">
                  <c:v>1.3572459110000009E-2</c:v>
                </c:pt>
                <c:pt idx="95">
                  <c:v>1.3667255640000013E-2</c:v>
                </c:pt>
                <c:pt idx="96">
                  <c:v>1.4550314280000001E-2</c:v>
                </c:pt>
                <c:pt idx="97">
                  <c:v>1.5188636260000001E-2</c:v>
                </c:pt>
                <c:pt idx="98">
                  <c:v>1.5415001660000007E-2</c:v>
                </c:pt>
                <c:pt idx="99">
                  <c:v>1.6121404250000009E-2</c:v>
                </c:pt>
                <c:pt idx="100">
                  <c:v>1.5995802359999998E-2</c:v>
                </c:pt>
                <c:pt idx="101">
                  <c:v>1.582081057E-2</c:v>
                </c:pt>
                <c:pt idx="102">
                  <c:v>1.5465294940000001E-2</c:v>
                </c:pt>
                <c:pt idx="103">
                  <c:v>1.5207187270000005E-2</c:v>
                </c:pt>
                <c:pt idx="104">
                  <c:v>1.5574027779999999E-2</c:v>
                </c:pt>
                <c:pt idx="105">
                  <c:v>1.5392418949999999E-2</c:v>
                </c:pt>
                <c:pt idx="106">
                  <c:v>1.5116503460000003E-2</c:v>
                </c:pt>
                <c:pt idx="107">
                  <c:v>1.4716842210000001E-2</c:v>
                </c:pt>
                <c:pt idx="108">
                  <c:v>1.5001373370000001E-2</c:v>
                </c:pt>
                <c:pt idx="109">
                  <c:v>1.5007402750000001E-2</c:v>
                </c:pt>
                <c:pt idx="110">
                  <c:v>1.4853432769999999E-2</c:v>
                </c:pt>
                <c:pt idx="111">
                  <c:v>1.477141958E-2</c:v>
                </c:pt>
                <c:pt idx="112">
                  <c:v>1.5707774090000012E-2</c:v>
                </c:pt>
                <c:pt idx="113">
                  <c:v>1.578966901000001E-2</c:v>
                </c:pt>
                <c:pt idx="114">
                  <c:v>1.6369143499999999E-2</c:v>
                </c:pt>
                <c:pt idx="115">
                  <c:v>1.7537370320000002E-2</c:v>
                </c:pt>
                <c:pt idx="116">
                  <c:v>1.8744992089999999E-2</c:v>
                </c:pt>
                <c:pt idx="117">
                  <c:v>1.9896980379999998E-2</c:v>
                </c:pt>
                <c:pt idx="118">
                  <c:v>2.180846967E-2</c:v>
                </c:pt>
                <c:pt idx="119">
                  <c:v>2.317218855E-2</c:v>
                </c:pt>
                <c:pt idx="120">
                  <c:v>2.5004640220000002E-2</c:v>
                </c:pt>
                <c:pt idx="121">
                  <c:v>2.7585892010000019E-2</c:v>
                </c:pt>
                <c:pt idx="122">
                  <c:v>3.022964299000001E-2</c:v>
                </c:pt>
                <c:pt idx="123">
                  <c:v>3.298816085000001E-2</c:v>
                </c:pt>
                <c:pt idx="124">
                  <c:v>3.5812355580000024E-2</c:v>
                </c:pt>
                <c:pt idx="125">
                  <c:v>3.9762064809999997E-2</c:v>
                </c:pt>
                <c:pt idx="126">
                  <c:v>4.3563406910000026E-2</c:v>
                </c:pt>
                <c:pt idx="127">
                  <c:v>4.7999046740000002E-2</c:v>
                </c:pt>
                <c:pt idx="128">
                  <c:v>5.1944360139999972E-2</c:v>
                </c:pt>
                <c:pt idx="129">
                  <c:v>5.6079741569999952E-2</c:v>
                </c:pt>
                <c:pt idx="130">
                  <c:v>6.1122417450000029E-2</c:v>
                </c:pt>
                <c:pt idx="131">
                  <c:v>6.5849244589999967E-2</c:v>
                </c:pt>
                <c:pt idx="132">
                  <c:v>7.0381052789999968E-2</c:v>
                </c:pt>
                <c:pt idx="133">
                  <c:v>7.4662141500000001E-2</c:v>
                </c:pt>
                <c:pt idx="134">
                  <c:v>7.8721329569999957E-2</c:v>
                </c:pt>
                <c:pt idx="135">
                  <c:v>8.1623777750000001E-2</c:v>
                </c:pt>
                <c:pt idx="136">
                  <c:v>8.4381766619999993E-2</c:v>
                </c:pt>
                <c:pt idx="137">
                  <c:v>8.692797273000008E-2</c:v>
                </c:pt>
                <c:pt idx="138">
                  <c:v>8.7240107360000013E-2</c:v>
                </c:pt>
                <c:pt idx="139">
                  <c:v>8.6634680630000002E-2</c:v>
                </c:pt>
                <c:pt idx="140">
                  <c:v>8.6248159409999983E-2</c:v>
                </c:pt>
                <c:pt idx="141">
                  <c:v>8.4248341620000028E-2</c:v>
                </c:pt>
                <c:pt idx="142">
                  <c:v>8.1265963610000047E-2</c:v>
                </c:pt>
                <c:pt idx="143">
                  <c:v>7.7996045350000043E-2</c:v>
                </c:pt>
                <c:pt idx="144">
                  <c:v>7.4827715749999996E-2</c:v>
                </c:pt>
                <c:pt idx="145">
                  <c:v>7.0124246180000002E-2</c:v>
                </c:pt>
                <c:pt idx="146">
                  <c:v>6.6153571009999995E-2</c:v>
                </c:pt>
                <c:pt idx="147">
                  <c:v>6.2384374440000036E-2</c:v>
                </c:pt>
                <c:pt idx="148">
                  <c:v>5.8575350789999953E-2</c:v>
                </c:pt>
                <c:pt idx="149">
                  <c:v>5.4509945210000001E-2</c:v>
                </c:pt>
                <c:pt idx="150">
                  <c:v>4.9945879729999962E-2</c:v>
                </c:pt>
                <c:pt idx="151">
                  <c:v>4.5480120930000027E-2</c:v>
                </c:pt>
                <c:pt idx="152">
                  <c:v>4.2236082260000002E-2</c:v>
                </c:pt>
                <c:pt idx="153">
                  <c:v>3.8991257550000012E-2</c:v>
                </c:pt>
                <c:pt idx="154">
                  <c:v>3.56089063E-2</c:v>
                </c:pt>
                <c:pt idx="155">
                  <c:v>3.2823860650000022E-2</c:v>
                </c:pt>
                <c:pt idx="156">
                  <c:v>2.9799200590000002E-2</c:v>
                </c:pt>
                <c:pt idx="157">
                  <c:v>2.7346532790000006E-2</c:v>
                </c:pt>
                <c:pt idx="158">
                  <c:v>2.532700077E-2</c:v>
                </c:pt>
                <c:pt idx="159">
                  <c:v>2.3687649520000013E-2</c:v>
                </c:pt>
                <c:pt idx="160">
                  <c:v>2.1928032859999998E-2</c:v>
                </c:pt>
                <c:pt idx="161">
                  <c:v>2.0191136750000001E-2</c:v>
                </c:pt>
                <c:pt idx="162">
                  <c:v>1.8782831730000015E-2</c:v>
                </c:pt>
                <c:pt idx="163">
                  <c:v>1.821087301000001E-2</c:v>
                </c:pt>
                <c:pt idx="164">
                  <c:v>1.751362532E-2</c:v>
                </c:pt>
                <c:pt idx="165">
                  <c:v>1.6732636839999999E-2</c:v>
                </c:pt>
                <c:pt idx="166">
                  <c:v>1.6155147929999999E-2</c:v>
                </c:pt>
                <c:pt idx="167">
                  <c:v>1.5837267039999998E-2</c:v>
                </c:pt>
                <c:pt idx="168">
                  <c:v>1.5387376770000001E-2</c:v>
                </c:pt>
                <c:pt idx="169">
                  <c:v>1.55118648E-2</c:v>
                </c:pt>
                <c:pt idx="170">
                  <c:v>1.5381235630000007E-2</c:v>
                </c:pt>
                <c:pt idx="171">
                  <c:v>1.5524661170000001E-2</c:v>
                </c:pt>
                <c:pt idx="172">
                  <c:v>1.5461378730000006E-2</c:v>
                </c:pt>
                <c:pt idx="173">
                  <c:v>1.5569197949999999E-2</c:v>
                </c:pt>
                <c:pt idx="174">
                  <c:v>1.5638131650000001E-2</c:v>
                </c:pt>
                <c:pt idx="175">
                  <c:v>1.5750719230000012E-2</c:v>
                </c:pt>
                <c:pt idx="176">
                  <c:v>1.5602121130000011E-2</c:v>
                </c:pt>
                <c:pt idx="177">
                  <c:v>1.6035955399999999E-2</c:v>
                </c:pt>
                <c:pt idx="178">
                  <c:v>1.56354215E-2</c:v>
                </c:pt>
                <c:pt idx="179">
                  <c:v>1.5430612489999995E-2</c:v>
                </c:pt>
                <c:pt idx="180">
                  <c:v>1.5330657360000001E-2</c:v>
                </c:pt>
                <c:pt idx="181">
                  <c:v>1.524295099E-2</c:v>
                </c:pt>
                <c:pt idx="182">
                  <c:v>1.5179628509999998E-2</c:v>
                </c:pt>
                <c:pt idx="183">
                  <c:v>1.4937979169999999E-2</c:v>
                </c:pt>
                <c:pt idx="184">
                  <c:v>1.4644948769999999E-2</c:v>
                </c:pt>
                <c:pt idx="185">
                  <c:v>1.4561450110000006E-2</c:v>
                </c:pt>
                <c:pt idx="186">
                  <c:v>1.3904028570000001E-2</c:v>
                </c:pt>
                <c:pt idx="187">
                  <c:v>1.3681760990000003E-2</c:v>
                </c:pt>
                <c:pt idx="188">
                  <c:v>1.3157298789999996E-2</c:v>
                </c:pt>
                <c:pt idx="189">
                  <c:v>1.306205429000001E-2</c:v>
                </c:pt>
                <c:pt idx="190">
                  <c:v>1.2987046499999998E-2</c:v>
                </c:pt>
                <c:pt idx="191">
                  <c:v>1.2503224429999999E-2</c:v>
                </c:pt>
                <c:pt idx="192">
                  <c:v>1.223230548E-2</c:v>
                </c:pt>
                <c:pt idx="193">
                  <c:v>1.2215372169999994E-2</c:v>
                </c:pt>
                <c:pt idx="194">
                  <c:v>1.1781744660000006E-2</c:v>
                </c:pt>
                <c:pt idx="195">
                  <c:v>1.1557023969999998E-2</c:v>
                </c:pt>
                <c:pt idx="196">
                  <c:v>1.1681003500000006E-2</c:v>
                </c:pt>
                <c:pt idx="197">
                  <c:v>1.1620538310000013E-2</c:v>
                </c:pt>
                <c:pt idx="198">
                  <c:v>1.1200624520000001E-2</c:v>
                </c:pt>
                <c:pt idx="199">
                  <c:v>1.1448813600000001E-2</c:v>
                </c:pt>
                <c:pt idx="200">
                  <c:v>1.125486847E-2</c:v>
                </c:pt>
                <c:pt idx="201">
                  <c:v>1.19356662E-2</c:v>
                </c:pt>
                <c:pt idx="202">
                  <c:v>1.1663267390000006E-2</c:v>
                </c:pt>
                <c:pt idx="203">
                  <c:v>1.1673318220000001E-2</c:v>
                </c:pt>
                <c:pt idx="204">
                  <c:v>1.1775440539999999E-2</c:v>
                </c:pt>
                <c:pt idx="205">
                  <c:v>1.165704522E-2</c:v>
                </c:pt>
                <c:pt idx="206">
                  <c:v>1.207279507E-2</c:v>
                </c:pt>
                <c:pt idx="207">
                  <c:v>1.1784324420000006E-2</c:v>
                </c:pt>
                <c:pt idx="208">
                  <c:v>1.1863141320000006E-2</c:v>
                </c:pt>
                <c:pt idx="209">
                  <c:v>1.1729935180000001E-2</c:v>
                </c:pt>
                <c:pt idx="210">
                  <c:v>1.192095317E-2</c:v>
                </c:pt>
                <c:pt idx="211">
                  <c:v>1.2024809610000008E-2</c:v>
                </c:pt>
                <c:pt idx="212">
                  <c:v>1.2008470480000005E-2</c:v>
                </c:pt>
                <c:pt idx="213">
                  <c:v>1.2018688949999993E-2</c:v>
                </c:pt>
                <c:pt idx="214">
                  <c:v>1.1875910680000001E-2</c:v>
                </c:pt>
                <c:pt idx="215">
                  <c:v>1.226596162E-2</c:v>
                </c:pt>
                <c:pt idx="216">
                  <c:v>1.2095445769999999E-2</c:v>
                </c:pt>
                <c:pt idx="217">
                  <c:v>1.2250836939999996E-2</c:v>
                </c:pt>
                <c:pt idx="218">
                  <c:v>1.2045275419999999E-2</c:v>
                </c:pt>
                <c:pt idx="219">
                  <c:v>1.2390995399999999E-2</c:v>
                </c:pt>
                <c:pt idx="220">
                  <c:v>1.2701272959999996E-2</c:v>
                </c:pt>
                <c:pt idx="221">
                  <c:v>1.2903198600000007E-2</c:v>
                </c:pt>
                <c:pt idx="222">
                  <c:v>1.299192756E-2</c:v>
                </c:pt>
                <c:pt idx="223">
                  <c:v>1.3378577310000009E-2</c:v>
                </c:pt>
                <c:pt idx="224">
                  <c:v>1.407442708E-2</c:v>
                </c:pt>
                <c:pt idx="225">
                  <c:v>1.4979133380000001E-2</c:v>
                </c:pt>
                <c:pt idx="226">
                  <c:v>1.5441314320000003E-2</c:v>
                </c:pt>
                <c:pt idx="227">
                  <c:v>1.6367798670000003E-2</c:v>
                </c:pt>
                <c:pt idx="228">
                  <c:v>1.6882536930000011E-2</c:v>
                </c:pt>
                <c:pt idx="229">
                  <c:v>1.8507752570000001E-2</c:v>
                </c:pt>
                <c:pt idx="230">
                  <c:v>2.0216464999999986E-2</c:v>
                </c:pt>
                <c:pt idx="231">
                  <c:v>2.1713813770000021E-2</c:v>
                </c:pt>
                <c:pt idx="232">
                  <c:v>2.3256048560000006E-2</c:v>
                </c:pt>
                <c:pt idx="233">
                  <c:v>2.5245374070000024E-2</c:v>
                </c:pt>
                <c:pt idx="234">
                  <c:v>2.7544628830000004E-2</c:v>
                </c:pt>
                <c:pt idx="235">
                  <c:v>3.0959298830000006E-2</c:v>
                </c:pt>
                <c:pt idx="236">
                  <c:v>3.4564558420000002E-2</c:v>
                </c:pt>
                <c:pt idx="237">
                  <c:v>3.8579601790000001E-2</c:v>
                </c:pt>
                <c:pt idx="238">
                  <c:v>4.3298434470000022E-2</c:v>
                </c:pt>
                <c:pt idx="239">
                  <c:v>4.8635441809999999E-2</c:v>
                </c:pt>
                <c:pt idx="240">
                  <c:v>5.5673085150000003E-2</c:v>
                </c:pt>
                <c:pt idx="241">
                  <c:v>6.2887802719999997E-2</c:v>
                </c:pt>
                <c:pt idx="242">
                  <c:v>7.1968965230000001E-2</c:v>
                </c:pt>
                <c:pt idx="243">
                  <c:v>8.4906652570000074E-2</c:v>
                </c:pt>
                <c:pt idx="244">
                  <c:v>9.7466588019999995E-2</c:v>
                </c:pt>
                <c:pt idx="245">
                  <c:v>0.1125283763</c:v>
                </c:pt>
                <c:pt idx="246">
                  <c:v>0.1323967576</c:v>
                </c:pt>
                <c:pt idx="247">
                  <c:v>0.15428018570000013</c:v>
                </c:pt>
                <c:pt idx="248">
                  <c:v>0.17976003890000009</c:v>
                </c:pt>
                <c:pt idx="249">
                  <c:v>0.20724129680000017</c:v>
                </c:pt>
                <c:pt idx="250">
                  <c:v>0.24124976990000008</c:v>
                </c:pt>
                <c:pt idx="251">
                  <c:v>0.28014069800000002</c:v>
                </c:pt>
                <c:pt idx="252">
                  <c:v>0.32701802250000017</c:v>
                </c:pt>
                <c:pt idx="253">
                  <c:v>0.38065096740000032</c:v>
                </c:pt>
                <c:pt idx="254">
                  <c:v>0.42881959680000026</c:v>
                </c:pt>
                <c:pt idx="255">
                  <c:v>0.48799225689999998</c:v>
                </c:pt>
                <c:pt idx="256">
                  <c:v>0.54694074390000003</c:v>
                </c:pt>
                <c:pt idx="257">
                  <c:v>0.6186861396000003</c:v>
                </c:pt>
                <c:pt idx="258">
                  <c:v>0.69220507140000032</c:v>
                </c:pt>
                <c:pt idx="259">
                  <c:v>0.75854307410000033</c:v>
                </c:pt>
                <c:pt idx="260">
                  <c:v>0.8172494769000006</c:v>
                </c:pt>
                <c:pt idx="261">
                  <c:v>0.87675201890000032</c:v>
                </c:pt>
                <c:pt idx="262">
                  <c:v>0.93476641179999997</c:v>
                </c:pt>
                <c:pt idx="263">
                  <c:v>0.98064792160000003</c:v>
                </c:pt>
                <c:pt idx="264">
                  <c:v>1.0153509380000001</c:v>
                </c:pt>
                <c:pt idx="265">
                  <c:v>1.0277281999999992</c:v>
                </c:pt>
                <c:pt idx="266">
                  <c:v>1.0314801929999993</c:v>
                </c:pt>
                <c:pt idx="267">
                  <c:v>1.018679976</c:v>
                </c:pt>
                <c:pt idx="268">
                  <c:v>0.99198013539999996</c:v>
                </c:pt>
                <c:pt idx="269">
                  <c:v>0.95595502850000036</c:v>
                </c:pt>
                <c:pt idx="270">
                  <c:v>0.91269934180000001</c:v>
                </c:pt>
                <c:pt idx="271">
                  <c:v>0.86567789320000066</c:v>
                </c:pt>
                <c:pt idx="272">
                  <c:v>0.8078526855</c:v>
                </c:pt>
                <c:pt idx="273">
                  <c:v>0.74247616529999971</c:v>
                </c:pt>
                <c:pt idx="274">
                  <c:v>0.6786311269000006</c:v>
                </c:pt>
                <c:pt idx="275">
                  <c:v>0.61798560620000065</c:v>
                </c:pt>
                <c:pt idx="276">
                  <c:v>0.56873196360000033</c:v>
                </c:pt>
                <c:pt idx="277">
                  <c:v>0.51348519329999998</c:v>
                </c:pt>
                <c:pt idx="278">
                  <c:v>0.46061939000000002</c:v>
                </c:pt>
                <c:pt idx="279">
                  <c:v>0.41755265000000008</c:v>
                </c:pt>
                <c:pt idx="280">
                  <c:v>0.38010492920000033</c:v>
                </c:pt>
                <c:pt idx="281">
                  <c:v>0.35459572080000001</c:v>
                </c:pt>
                <c:pt idx="282">
                  <c:v>0.32854762669999998</c:v>
                </c:pt>
                <c:pt idx="283">
                  <c:v>0.30677321549999997</c:v>
                </c:pt>
                <c:pt idx="284">
                  <c:v>0.28842294220000025</c:v>
                </c:pt>
                <c:pt idx="285">
                  <c:v>0.27458360790000036</c:v>
                </c:pt>
                <c:pt idx="286">
                  <c:v>0.26477482910000016</c:v>
                </c:pt>
                <c:pt idx="287">
                  <c:v>0.25585949419999998</c:v>
                </c:pt>
                <c:pt idx="288">
                  <c:v>0.24789415300000009</c:v>
                </c:pt>
                <c:pt idx="289">
                  <c:v>0.24049849810000024</c:v>
                </c:pt>
                <c:pt idx="290">
                  <c:v>0.23458394410000008</c:v>
                </c:pt>
                <c:pt idx="291">
                  <c:v>0.23043817280000009</c:v>
                </c:pt>
                <c:pt idx="292">
                  <c:v>0.2258015424</c:v>
                </c:pt>
                <c:pt idx="293">
                  <c:v>0.22175434229999999</c:v>
                </c:pt>
                <c:pt idx="294">
                  <c:v>0.2183209509</c:v>
                </c:pt>
                <c:pt idx="295">
                  <c:v>0.21588781479999999</c:v>
                </c:pt>
                <c:pt idx="296">
                  <c:v>0.21404750650000012</c:v>
                </c:pt>
                <c:pt idx="297">
                  <c:v>0.21325053270000008</c:v>
                </c:pt>
                <c:pt idx="298">
                  <c:v>0.21281115710000009</c:v>
                </c:pt>
                <c:pt idx="299">
                  <c:v>0.21364293990000008</c:v>
                </c:pt>
                <c:pt idx="300">
                  <c:v>0.21534490590000008</c:v>
                </c:pt>
                <c:pt idx="301">
                  <c:v>0.21685732899999999</c:v>
                </c:pt>
                <c:pt idx="302">
                  <c:v>0.21965311470000001</c:v>
                </c:pt>
                <c:pt idx="303">
                  <c:v>0.2238324136</c:v>
                </c:pt>
                <c:pt idx="304">
                  <c:v>0.2281304747</c:v>
                </c:pt>
                <c:pt idx="305">
                  <c:v>0.23423311110000009</c:v>
                </c:pt>
                <c:pt idx="306">
                  <c:v>0.23895855250000009</c:v>
                </c:pt>
                <c:pt idx="307">
                  <c:v>0.24481862779999999</c:v>
                </c:pt>
                <c:pt idx="308">
                  <c:v>0.25155758859999999</c:v>
                </c:pt>
                <c:pt idx="309">
                  <c:v>0.25796017049999997</c:v>
                </c:pt>
                <c:pt idx="310">
                  <c:v>0.26582422849999998</c:v>
                </c:pt>
                <c:pt idx="311">
                  <c:v>0.27282544970000017</c:v>
                </c:pt>
                <c:pt idx="312">
                  <c:v>0.28064090009999998</c:v>
                </c:pt>
                <c:pt idx="313">
                  <c:v>0.28733462100000018</c:v>
                </c:pt>
                <c:pt idx="314">
                  <c:v>0.29594385620000002</c:v>
                </c:pt>
                <c:pt idx="315">
                  <c:v>0.30339404940000014</c:v>
                </c:pt>
                <c:pt idx="316">
                  <c:v>0.31069827080000018</c:v>
                </c:pt>
                <c:pt idx="317">
                  <c:v>0.31808310750000024</c:v>
                </c:pt>
                <c:pt idx="318">
                  <c:v>0.32513612510000017</c:v>
                </c:pt>
                <c:pt idx="319">
                  <c:v>0.33243879680000032</c:v>
                </c:pt>
                <c:pt idx="320">
                  <c:v>0.33987778430000043</c:v>
                </c:pt>
                <c:pt idx="321">
                  <c:v>0.34553959969999998</c:v>
                </c:pt>
                <c:pt idx="322">
                  <c:v>0.35318633910000025</c:v>
                </c:pt>
                <c:pt idx="323">
                  <c:v>0.35814511780000002</c:v>
                </c:pt>
                <c:pt idx="324">
                  <c:v>0.36346665020000024</c:v>
                </c:pt>
                <c:pt idx="325">
                  <c:v>0.37011080980000033</c:v>
                </c:pt>
                <c:pt idx="326">
                  <c:v>0.37495276330000044</c:v>
                </c:pt>
                <c:pt idx="327">
                  <c:v>0.37969002130000018</c:v>
                </c:pt>
                <c:pt idx="328">
                  <c:v>0.38585525750000016</c:v>
                </c:pt>
                <c:pt idx="329">
                  <c:v>0.38882848620000043</c:v>
                </c:pt>
                <c:pt idx="330">
                  <c:v>0.39205348490000036</c:v>
                </c:pt>
                <c:pt idx="331">
                  <c:v>0.39583024380000026</c:v>
                </c:pt>
                <c:pt idx="332">
                  <c:v>0.39933899040000032</c:v>
                </c:pt>
                <c:pt idx="333">
                  <c:v>0.40181609990000033</c:v>
                </c:pt>
                <c:pt idx="334">
                  <c:v>0.40364989640000004</c:v>
                </c:pt>
                <c:pt idx="335">
                  <c:v>0.40582790970000032</c:v>
                </c:pt>
                <c:pt idx="336">
                  <c:v>0.40772655610000008</c:v>
                </c:pt>
                <c:pt idx="337">
                  <c:v>0.40859848259999998</c:v>
                </c:pt>
                <c:pt idx="338">
                  <c:v>0.40904659030000018</c:v>
                </c:pt>
                <c:pt idx="339">
                  <c:v>0.40875065330000016</c:v>
                </c:pt>
                <c:pt idx="340">
                  <c:v>0.40923744439999993</c:v>
                </c:pt>
                <c:pt idx="341">
                  <c:v>0.40884175900000008</c:v>
                </c:pt>
                <c:pt idx="342">
                  <c:v>0.4080589712000004</c:v>
                </c:pt>
                <c:pt idx="343">
                  <c:v>0.40696030860000015</c:v>
                </c:pt>
                <c:pt idx="344">
                  <c:v>0.40611654520000018</c:v>
                </c:pt>
                <c:pt idx="345">
                  <c:v>0.40442371370000024</c:v>
                </c:pt>
                <c:pt idx="346">
                  <c:v>0.40277060869999998</c:v>
                </c:pt>
                <c:pt idx="347">
                  <c:v>0.4009371102</c:v>
                </c:pt>
                <c:pt idx="348">
                  <c:v>0.39895960690000032</c:v>
                </c:pt>
                <c:pt idx="349">
                  <c:v>0.3970647156000004</c:v>
                </c:pt>
                <c:pt idx="350">
                  <c:v>0.3946284056000004</c:v>
                </c:pt>
                <c:pt idx="351">
                  <c:v>0.39221405980000024</c:v>
                </c:pt>
                <c:pt idx="352">
                  <c:v>0.38889652490000026</c:v>
                </c:pt>
                <c:pt idx="353">
                  <c:v>0.38680914040000008</c:v>
                </c:pt>
                <c:pt idx="354">
                  <c:v>0.38410261270000018</c:v>
                </c:pt>
                <c:pt idx="355">
                  <c:v>0.38078311090000017</c:v>
                </c:pt>
                <c:pt idx="356">
                  <c:v>0.37778416280000032</c:v>
                </c:pt>
                <c:pt idx="357">
                  <c:v>0.37456074360000025</c:v>
                </c:pt>
                <c:pt idx="358">
                  <c:v>0.37170037630000025</c:v>
                </c:pt>
                <c:pt idx="359">
                  <c:v>0.36820852760000017</c:v>
                </c:pt>
                <c:pt idx="360">
                  <c:v>0.36532267930000051</c:v>
                </c:pt>
                <c:pt idx="361">
                  <c:v>0.36271333690000002</c:v>
                </c:pt>
                <c:pt idx="362">
                  <c:v>0.36008831860000018</c:v>
                </c:pt>
                <c:pt idx="363">
                  <c:v>0.35779973859999981</c:v>
                </c:pt>
                <c:pt idx="364">
                  <c:v>0.3561356068</c:v>
                </c:pt>
                <c:pt idx="365">
                  <c:v>0.35518619420000036</c:v>
                </c:pt>
                <c:pt idx="366">
                  <c:v>0.35348075630000025</c:v>
                </c:pt>
                <c:pt idx="367">
                  <c:v>0.35282146930000041</c:v>
                </c:pt>
                <c:pt idx="368">
                  <c:v>0.35332262520000041</c:v>
                </c:pt>
                <c:pt idx="369">
                  <c:v>0.35380390290000024</c:v>
                </c:pt>
                <c:pt idx="370">
                  <c:v>0.35509297250000016</c:v>
                </c:pt>
                <c:pt idx="371">
                  <c:v>0.35703155399999997</c:v>
                </c:pt>
                <c:pt idx="372">
                  <c:v>0.35918530820000016</c:v>
                </c:pt>
                <c:pt idx="373">
                  <c:v>0.36218103770000015</c:v>
                </c:pt>
                <c:pt idx="374">
                  <c:v>0.36485636230000046</c:v>
                </c:pt>
                <c:pt idx="375">
                  <c:v>0.3687264919000004</c:v>
                </c:pt>
                <c:pt idx="376">
                  <c:v>0.37282991410000033</c:v>
                </c:pt>
                <c:pt idx="377">
                  <c:v>0.37906166910000033</c:v>
                </c:pt>
                <c:pt idx="378">
                  <c:v>0.38471531869999998</c:v>
                </c:pt>
                <c:pt idx="379">
                  <c:v>0.39175269010000024</c:v>
                </c:pt>
                <c:pt idx="380">
                  <c:v>0.40011724830000001</c:v>
                </c:pt>
                <c:pt idx="381">
                  <c:v>0.4087251127</c:v>
                </c:pt>
                <c:pt idx="382">
                  <c:v>0.41893962029999998</c:v>
                </c:pt>
                <c:pt idx="383">
                  <c:v>0.42990714310000017</c:v>
                </c:pt>
                <c:pt idx="384">
                  <c:v>0.44253996010000002</c:v>
                </c:pt>
                <c:pt idx="385">
                  <c:v>0.45656615499999997</c:v>
                </c:pt>
                <c:pt idx="386">
                  <c:v>0.4707176387</c:v>
                </c:pt>
                <c:pt idx="387">
                  <c:v>0.4894768298000004</c:v>
                </c:pt>
                <c:pt idx="388">
                  <c:v>0.50582480430000032</c:v>
                </c:pt>
                <c:pt idx="389">
                  <c:v>0.52240782979999967</c:v>
                </c:pt>
                <c:pt idx="390">
                  <c:v>0.54101836679999971</c:v>
                </c:pt>
                <c:pt idx="391">
                  <c:v>0.56244134899999998</c:v>
                </c:pt>
                <c:pt idx="392">
                  <c:v>0.58230006689999969</c:v>
                </c:pt>
                <c:pt idx="393">
                  <c:v>0.60331684350000003</c:v>
                </c:pt>
                <c:pt idx="394">
                  <c:v>0.62280881400000065</c:v>
                </c:pt>
                <c:pt idx="395">
                  <c:v>0.64249700310000035</c:v>
                </c:pt>
                <c:pt idx="396">
                  <c:v>0.66672819850000065</c:v>
                </c:pt>
                <c:pt idx="397">
                  <c:v>0.68816107510000002</c:v>
                </c:pt>
                <c:pt idx="398">
                  <c:v>0.70668202640000033</c:v>
                </c:pt>
                <c:pt idx="399">
                  <c:v>0.72709858419999995</c:v>
                </c:pt>
                <c:pt idx="400">
                  <c:v>0.7473292351000006</c:v>
                </c:pt>
                <c:pt idx="401">
                  <c:v>0.76681202650000035</c:v>
                </c:pt>
                <c:pt idx="402">
                  <c:v>0.7881792188000003</c:v>
                </c:pt>
                <c:pt idx="403">
                  <c:v>0.80388194319999995</c:v>
                </c:pt>
                <c:pt idx="404">
                  <c:v>0.82135742899999997</c:v>
                </c:pt>
                <c:pt idx="405">
                  <c:v>0.84217393400000029</c:v>
                </c:pt>
                <c:pt idx="406">
                  <c:v>0.85986948010000031</c:v>
                </c:pt>
                <c:pt idx="407">
                  <c:v>0.87923640010000004</c:v>
                </c:pt>
                <c:pt idx="408">
                  <c:v>0.89853590729999999</c:v>
                </c:pt>
                <c:pt idx="409">
                  <c:v>0.91597288850000003</c:v>
                </c:pt>
                <c:pt idx="410">
                  <c:v>0.93290752169999991</c:v>
                </c:pt>
                <c:pt idx="411">
                  <c:v>0.9526608586000006</c:v>
                </c:pt>
                <c:pt idx="412">
                  <c:v>0.9719564915000003</c:v>
                </c:pt>
                <c:pt idx="413">
                  <c:v>0.9886544943000003</c:v>
                </c:pt>
                <c:pt idx="414">
                  <c:v>1.0021075010000007</c:v>
                </c:pt>
                <c:pt idx="415">
                  <c:v>1.0157610179999987</c:v>
                </c:pt>
                <c:pt idx="416">
                  <c:v>1.0272161959999992</c:v>
                </c:pt>
                <c:pt idx="417">
                  <c:v>1.0358769889999992</c:v>
                </c:pt>
                <c:pt idx="418">
                  <c:v>1.040272713</c:v>
                </c:pt>
                <c:pt idx="419">
                  <c:v>1.0440981389999999</c:v>
                </c:pt>
                <c:pt idx="420">
                  <c:v>1.0456278319999999</c:v>
                </c:pt>
                <c:pt idx="421">
                  <c:v>1.045406461</c:v>
                </c:pt>
                <c:pt idx="422">
                  <c:v>1.04351306</c:v>
                </c:pt>
                <c:pt idx="423">
                  <c:v>1.040755987</c:v>
                </c:pt>
                <c:pt idx="424">
                  <c:v>1.037005663</c:v>
                </c:pt>
                <c:pt idx="425">
                  <c:v>1.0322613719999998</c:v>
                </c:pt>
                <c:pt idx="426">
                  <c:v>1.0271171330000006</c:v>
                </c:pt>
                <c:pt idx="427">
                  <c:v>1.020781994</c:v>
                </c:pt>
                <c:pt idx="428">
                  <c:v>1.0144013169999992</c:v>
                </c:pt>
                <c:pt idx="429">
                  <c:v>1.0081069469999999</c:v>
                </c:pt>
                <c:pt idx="430">
                  <c:v>0.99781507250000034</c:v>
                </c:pt>
                <c:pt idx="431">
                  <c:v>0.98870521780000031</c:v>
                </c:pt>
                <c:pt idx="432">
                  <c:v>0.97728925940000033</c:v>
                </c:pt>
                <c:pt idx="433">
                  <c:v>0.96723401550000032</c:v>
                </c:pt>
                <c:pt idx="434">
                  <c:v>0.95894765850000063</c:v>
                </c:pt>
                <c:pt idx="435">
                  <c:v>0.94787430760000035</c:v>
                </c:pt>
                <c:pt idx="436">
                  <c:v>0.94044625760000033</c:v>
                </c:pt>
                <c:pt idx="437">
                  <c:v>0.9317272305000005</c:v>
                </c:pt>
                <c:pt idx="438">
                  <c:v>0.92463815210000033</c:v>
                </c:pt>
                <c:pt idx="439">
                  <c:v>0.91686457399999999</c:v>
                </c:pt>
                <c:pt idx="440">
                  <c:v>0.90879678730000002</c:v>
                </c:pt>
                <c:pt idx="441">
                  <c:v>0.90211260319999997</c:v>
                </c:pt>
                <c:pt idx="442">
                  <c:v>0.89110803599999999</c:v>
                </c:pt>
                <c:pt idx="443">
                  <c:v>0.8807868361000003</c:v>
                </c:pt>
                <c:pt idx="444">
                  <c:v>0.86751651760000004</c:v>
                </c:pt>
                <c:pt idx="445">
                  <c:v>0.85098403690000035</c:v>
                </c:pt>
                <c:pt idx="446">
                  <c:v>0.8355193138</c:v>
                </c:pt>
                <c:pt idx="447">
                  <c:v>0.81780409810000032</c:v>
                </c:pt>
                <c:pt idx="448">
                  <c:v>0.79849332569999998</c:v>
                </c:pt>
                <c:pt idx="449">
                  <c:v>0.78020542860000031</c:v>
                </c:pt>
                <c:pt idx="450">
                  <c:v>0.75940752030000003</c:v>
                </c:pt>
                <c:pt idx="451">
                  <c:v>0.74197793010000035</c:v>
                </c:pt>
                <c:pt idx="452">
                  <c:v>0.7227467299</c:v>
                </c:pt>
                <c:pt idx="453">
                  <c:v>0.70903718469999999</c:v>
                </c:pt>
                <c:pt idx="454">
                  <c:v>0.69123613829999997</c:v>
                </c:pt>
                <c:pt idx="455">
                  <c:v>0.6718075275000005</c:v>
                </c:pt>
                <c:pt idx="456">
                  <c:v>0.65730118750000033</c:v>
                </c:pt>
                <c:pt idx="457">
                  <c:v>0.64462608100000029</c:v>
                </c:pt>
                <c:pt idx="458">
                  <c:v>0.63402295109999995</c:v>
                </c:pt>
                <c:pt idx="459">
                  <c:v>0.62185132499999995</c:v>
                </c:pt>
                <c:pt idx="460">
                  <c:v>0.61239105460000065</c:v>
                </c:pt>
                <c:pt idx="461">
                  <c:v>0.60630041360000064</c:v>
                </c:pt>
                <c:pt idx="462">
                  <c:v>0.60095733399999995</c:v>
                </c:pt>
                <c:pt idx="463">
                  <c:v>0.59777146579999996</c:v>
                </c:pt>
                <c:pt idx="464">
                  <c:v>0.5975525378999994</c:v>
                </c:pt>
                <c:pt idx="465">
                  <c:v>0.60055637360000003</c:v>
                </c:pt>
                <c:pt idx="466">
                  <c:v>0.60482382770000043</c:v>
                </c:pt>
                <c:pt idx="467">
                  <c:v>0.61514049770000034</c:v>
                </c:pt>
                <c:pt idx="468">
                  <c:v>0.62870264050000035</c:v>
                </c:pt>
                <c:pt idx="469">
                  <c:v>0.64602559800000048</c:v>
                </c:pt>
                <c:pt idx="470">
                  <c:v>0.66471517090000032</c:v>
                </c:pt>
                <c:pt idx="471">
                  <c:v>0.6786391735000008</c:v>
                </c:pt>
                <c:pt idx="472">
                  <c:v>0.70345604419999996</c:v>
                </c:pt>
                <c:pt idx="473">
                  <c:v>0.73418980840000037</c:v>
                </c:pt>
                <c:pt idx="474">
                  <c:v>0.77051454779999962</c:v>
                </c:pt>
                <c:pt idx="475">
                  <c:v>0.80018401150000029</c:v>
                </c:pt>
                <c:pt idx="476">
                  <c:v>0.82468420270000042</c:v>
                </c:pt>
                <c:pt idx="477">
                  <c:v>0.85846346620000002</c:v>
                </c:pt>
                <c:pt idx="478">
                  <c:v>0.88841712469999956</c:v>
                </c:pt>
                <c:pt idx="479">
                  <c:v>0.92014288899999996</c:v>
                </c:pt>
                <c:pt idx="480">
                  <c:v>0.94209253790000003</c:v>
                </c:pt>
                <c:pt idx="481">
                  <c:v>0.96516847610000034</c:v>
                </c:pt>
                <c:pt idx="482">
                  <c:v>0.98624396319999996</c:v>
                </c:pt>
                <c:pt idx="483">
                  <c:v>1.0087056159999994</c:v>
                </c:pt>
                <c:pt idx="484">
                  <c:v>1.0329796079999991</c:v>
                </c:pt>
                <c:pt idx="485">
                  <c:v>1.056396484</c:v>
                </c:pt>
                <c:pt idx="486">
                  <c:v>1.0770437719999999</c:v>
                </c:pt>
                <c:pt idx="487">
                  <c:v>1.1067997219999999</c:v>
                </c:pt>
                <c:pt idx="488">
                  <c:v>1.149111867</c:v>
                </c:pt>
                <c:pt idx="489">
                  <c:v>1.200160146</c:v>
                </c:pt>
                <c:pt idx="490">
                  <c:v>1.2570263149999992</c:v>
                </c:pt>
                <c:pt idx="491">
                  <c:v>1.3220629690000008</c:v>
                </c:pt>
                <c:pt idx="492">
                  <c:v>1.417270064</c:v>
                </c:pt>
                <c:pt idx="493">
                  <c:v>1.5305285449999999</c:v>
                </c:pt>
                <c:pt idx="494">
                  <c:v>1.6456305979999992</c:v>
                </c:pt>
                <c:pt idx="495">
                  <c:v>1.7683501240000008</c:v>
                </c:pt>
                <c:pt idx="496">
                  <c:v>1.8829628230000006</c:v>
                </c:pt>
                <c:pt idx="497">
                  <c:v>2.0239098070000012</c:v>
                </c:pt>
                <c:pt idx="498">
                  <c:v>2.1836721899999998</c:v>
                </c:pt>
                <c:pt idx="499">
                  <c:v>2.3355338570000002</c:v>
                </c:pt>
                <c:pt idx="500">
                  <c:v>2.4866456989999985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87C0-427C-84E3-6E1A80BF4995}"/>
            </c:ext>
          </c:extLst>
        </c:ser>
        <c:ser>
          <c:idx val="5"/>
          <c:order val="5"/>
          <c:tx>
            <c:strRef>
              <c:f>'[FA+Zn-TBut3PyP.xlsx]FA+Zn-TBut3PyP'!$W$1:$W$2</c:f>
              <c:strCache>
                <c:ptCount val="1"/>
                <c:pt idx="0">
                  <c:v>sample10 Wavelength (nm)</c:v>
                </c:pt>
              </c:strCache>
            </c:strRef>
          </c:tx>
          <c:marker>
            <c:symbol val="none"/>
          </c:marker>
          <c:xVal>
            <c:numRef>
              <c:f>'[FA+Zn-TBut3PyP.xlsx]FA+Zn-TBut3PyP'!$K$3:$K$947</c:f>
              <c:numCache>
                <c:formatCode>General</c:formatCode>
                <c:ptCount val="945"/>
                <c:pt idx="0">
                  <c:v>700.00762939999936</c:v>
                </c:pt>
                <c:pt idx="1">
                  <c:v>698.99938960000031</c:v>
                </c:pt>
                <c:pt idx="2">
                  <c:v>697.99090579999961</c:v>
                </c:pt>
                <c:pt idx="3">
                  <c:v>697.01806639999961</c:v>
                </c:pt>
                <c:pt idx="4">
                  <c:v>696.00891109999998</c:v>
                </c:pt>
                <c:pt idx="5">
                  <c:v>694.99938960000031</c:v>
                </c:pt>
                <c:pt idx="6">
                  <c:v>693.98956299999998</c:v>
                </c:pt>
                <c:pt idx="7">
                  <c:v>693.0155029</c:v>
                </c:pt>
                <c:pt idx="8">
                  <c:v>692.00500490000002</c:v>
                </c:pt>
                <c:pt idx="9">
                  <c:v>690.99414060000004</c:v>
                </c:pt>
                <c:pt idx="10">
                  <c:v>689.98303220000037</c:v>
                </c:pt>
                <c:pt idx="11">
                  <c:v>689.00775150000004</c:v>
                </c:pt>
                <c:pt idx="12">
                  <c:v>687.9959106</c:v>
                </c:pt>
                <c:pt idx="13">
                  <c:v>686.98388670000031</c:v>
                </c:pt>
                <c:pt idx="14">
                  <c:v>686.0075683999994</c:v>
                </c:pt>
                <c:pt idx="15">
                  <c:v>684.99481200000002</c:v>
                </c:pt>
                <c:pt idx="16">
                  <c:v>684.01794429999961</c:v>
                </c:pt>
                <c:pt idx="17">
                  <c:v>683.00457759999995</c:v>
                </c:pt>
                <c:pt idx="18">
                  <c:v>681.99090579999961</c:v>
                </c:pt>
                <c:pt idx="19">
                  <c:v>681.01312259999997</c:v>
                </c:pt>
                <c:pt idx="20">
                  <c:v>679.99884030000032</c:v>
                </c:pt>
                <c:pt idx="21">
                  <c:v>678.98413089999997</c:v>
                </c:pt>
                <c:pt idx="22">
                  <c:v>678.00543210000001</c:v>
                </c:pt>
                <c:pt idx="23">
                  <c:v>676.99017330000004</c:v>
                </c:pt>
                <c:pt idx="24">
                  <c:v>676.01086429999998</c:v>
                </c:pt>
                <c:pt idx="25">
                  <c:v>674.99493410000002</c:v>
                </c:pt>
                <c:pt idx="26">
                  <c:v>674.01501459999997</c:v>
                </c:pt>
                <c:pt idx="27">
                  <c:v>672.99847409999995</c:v>
                </c:pt>
                <c:pt idx="28">
                  <c:v>672.01794429999961</c:v>
                </c:pt>
                <c:pt idx="29">
                  <c:v>671.00079349999999</c:v>
                </c:pt>
                <c:pt idx="30">
                  <c:v>669.9833984000004</c:v>
                </c:pt>
                <c:pt idx="31">
                  <c:v>669.00189209999996</c:v>
                </c:pt>
                <c:pt idx="32">
                  <c:v>667.98376460000031</c:v>
                </c:pt>
                <c:pt idx="33">
                  <c:v>667.0018311</c:v>
                </c:pt>
                <c:pt idx="34">
                  <c:v>665.98303220000037</c:v>
                </c:pt>
                <c:pt idx="35">
                  <c:v>665.00042719999965</c:v>
                </c:pt>
                <c:pt idx="36">
                  <c:v>664.0175780999997</c:v>
                </c:pt>
                <c:pt idx="37">
                  <c:v>662.9979247999994</c:v>
                </c:pt>
                <c:pt idx="38">
                  <c:v>662.01434329999995</c:v>
                </c:pt>
                <c:pt idx="39">
                  <c:v>660.99414060000004</c:v>
                </c:pt>
                <c:pt idx="40">
                  <c:v>660.01000979999969</c:v>
                </c:pt>
                <c:pt idx="41">
                  <c:v>658.9891967999996</c:v>
                </c:pt>
                <c:pt idx="42">
                  <c:v>658.00445560000003</c:v>
                </c:pt>
                <c:pt idx="43">
                  <c:v>656.98303220000037</c:v>
                </c:pt>
                <c:pt idx="44">
                  <c:v>655.99774170000001</c:v>
                </c:pt>
                <c:pt idx="45">
                  <c:v>655.01220699999965</c:v>
                </c:pt>
                <c:pt idx="46">
                  <c:v>653.98980710000001</c:v>
                </c:pt>
                <c:pt idx="47">
                  <c:v>653.00360109999997</c:v>
                </c:pt>
                <c:pt idx="48">
                  <c:v>652.01721189999944</c:v>
                </c:pt>
                <c:pt idx="49">
                  <c:v>650.99395749999996</c:v>
                </c:pt>
                <c:pt idx="50">
                  <c:v>650.00689699999998</c:v>
                </c:pt>
                <c:pt idx="51">
                  <c:v>648.98303220000037</c:v>
                </c:pt>
                <c:pt idx="52">
                  <c:v>647.99536130000001</c:v>
                </c:pt>
                <c:pt idx="53">
                  <c:v>647.00744629999997</c:v>
                </c:pt>
                <c:pt idx="54">
                  <c:v>645.98272709999969</c:v>
                </c:pt>
                <c:pt idx="55">
                  <c:v>644.99420169999996</c:v>
                </c:pt>
                <c:pt idx="56">
                  <c:v>644.00549320000005</c:v>
                </c:pt>
                <c:pt idx="57">
                  <c:v>643.0164794999996</c:v>
                </c:pt>
                <c:pt idx="58">
                  <c:v>641.99047849999999</c:v>
                </c:pt>
                <c:pt idx="59">
                  <c:v>641.0008544999996</c:v>
                </c:pt>
                <c:pt idx="60">
                  <c:v>640.01098630000001</c:v>
                </c:pt>
                <c:pt idx="61">
                  <c:v>638.98413089999997</c:v>
                </c:pt>
                <c:pt idx="62">
                  <c:v>637.99365230000001</c:v>
                </c:pt>
                <c:pt idx="63">
                  <c:v>637.00299069999971</c:v>
                </c:pt>
                <c:pt idx="64">
                  <c:v>636.0119019</c:v>
                </c:pt>
                <c:pt idx="65">
                  <c:v>634.98388670000031</c:v>
                </c:pt>
                <c:pt idx="66">
                  <c:v>633.99224849999939</c:v>
                </c:pt>
                <c:pt idx="67">
                  <c:v>633.00042719999965</c:v>
                </c:pt>
                <c:pt idx="68">
                  <c:v>632.00830080000003</c:v>
                </c:pt>
                <c:pt idx="69">
                  <c:v>631.01586909999969</c:v>
                </c:pt>
                <c:pt idx="70">
                  <c:v>629.98638919999996</c:v>
                </c:pt>
                <c:pt idx="71">
                  <c:v>628.99340819999998</c:v>
                </c:pt>
                <c:pt idx="72">
                  <c:v>628.00006099999996</c:v>
                </c:pt>
                <c:pt idx="73">
                  <c:v>627.00653079999961</c:v>
                </c:pt>
                <c:pt idx="74">
                  <c:v>626.01269529999968</c:v>
                </c:pt>
                <c:pt idx="75">
                  <c:v>624.98181150000005</c:v>
                </c:pt>
                <c:pt idx="76">
                  <c:v>623.98748779999971</c:v>
                </c:pt>
                <c:pt idx="77">
                  <c:v>622.99279790000003</c:v>
                </c:pt>
                <c:pt idx="78">
                  <c:v>621.9979247999994</c:v>
                </c:pt>
                <c:pt idx="79">
                  <c:v>621.00262449999946</c:v>
                </c:pt>
                <c:pt idx="80">
                  <c:v>620.00714109999967</c:v>
                </c:pt>
                <c:pt idx="81">
                  <c:v>619.01147460000004</c:v>
                </c:pt>
                <c:pt idx="82">
                  <c:v>618.01544190000004</c:v>
                </c:pt>
                <c:pt idx="83">
                  <c:v>616.98217769999997</c:v>
                </c:pt>
                <c:pt idx="84">
                  <c:v>615.98571779999997</c:v>
                </c:pt>
                <c:pt idx="85">
                  <c:v>614.98883060000048</c:v>
                </c:pt>
                <c:pt idx="86">
                  <c:v>613.99176030000001</c:v>
                </c:pt>
                <c:pt idx="87">
                  <c:v>612.9943237</c:v>
                </c:pt>
                <c:pt idx="88">
                  <c:v>611.99670409999999</c:v>
                </c:pt>
                <c:pt idx="89">
                  <c:v>610.99877930000036</c:v>
                </c:pt>
                <c:pt idx="90">
                  <c:v>610.00061039999969</c:v>
                </c:pt>
                <c:pt idx="91">
                  <c:v>609.0021362</c:v>
                </c:pt>
                <c:pt idx="92">
                  <c:v>608.00335689999997</c:v>
                </c:pt>
                <c:pt idx="93">
                  <c:v>607.00445560000003</c:v>
                </c:pt>
                <c:pt idx="94">
                  <c:v>606.00512699999967</c:v>
                </c:pt>
                <c:pt idx="95">
                  <c:v>605.0056763</c:v>
                </c:pt>
                <c:pt idx="96">
                  <c:v>604.00585939999996</c:v>
                </c:pt>
                <c:pt idx="97">
                  <c:v>603.00579830000004</c:v>
                </c:pt>
                <c:pt idx="98">
                  <c:v>602.00549320000005</c:v>
                </c:pt>
                <c:pt idx="99">
                  <c:v>601.00494379999998</c:v>
                </c:pt>
                <c:pt idx="100">
                  <c:v>600.0040894</c:v>
                </c:pt>
                <c:pt idx="101">
                  <c:v>599.00292969999953</c:v>
                </c:pt>
                <c:pt idx="102">
                  <c:v>598.00158690000001</c:v>
                </c:pt>
                <c:pt idx="103">
                  <c:v>596.99987790000034</c:v>
                </c:pt>
                <c:pt idx="104">
                  <c:v>595.99804689999996</c:v>
                </c:pt>
                <c:pt idx="105">
                  <c:v>594.9959106</c:v>
                </c:pt>
                <c:pt idx="106">
                  <c:v>593.99346920000005</c:v>
                </c:pt>
                <c:pt idx="107">
                  <c:v>592.99078369999995</c:v>
                </c:pt>
                <c:pt idx="108">
                  <c:v>591.98785399999997</c:v>
                </c:pt>
                <c:pt idx="109">
                  <c:v>590.98461909999969</c:v>
                </c:pt>
                <c:pt idx="110">
                  <c:v>590.01837160000036</c:v>
                </c:pt>
                <c:pt idx="111">
                  <c:v>589.01458739999998</c:v>
                </c:pt>
                <c:pt idx="112">
                  <c:v>588.01068120000002</c:v>
                </c:pt>
                <c:pt idx="113">
                  <c:v>587.00646969999968</c:v>
                </c:pt>
                <c:pt idx="114">
                  <c:v>586.00189209999996</c:v>
                </c:pt>
                <c:pt idx="115">
                  <c:v>584.99725339999952</c:v>
                </c:pt>
                <c:pt idx="116">
                  <c:v>583.9921875</c:v>
                </c:pt>
                <c:pt idx="117">
                  <c:v>582.98699950000002</c:v>
                </c:pt>
                <c:pt idx="118">
                  <c:v>581.98144530000002</c:v>
                </c:pt>
                <c:pt idx="119">
                  <c:v>581.01293950000002</c:v>
                </c:pt>
                <c:pt idx="120">
                  <c:v>580.00689699999998</c:v>
                </c:pt>
                <c:pt idx="121">
                  <c:v>579.00067139999999</c:v>
                </c:pt>
                <c:pt idx="122">
                  <c:v>577.9940796000003</c:v>
                </c:pt>
                <c:pt idx="123">
                  <c:v>576.98730469999998</c:v>
                </c:pt>
                <c:pt idx="124">
                  <c:v>576.0175780999997</c:v>
                </c:pt>
                <c:pt idx="125">
                  <c:v>575.01037599999995</c:v>
                </c:pt>
                <c:pt idx="126">
                  <c:v>574.00280759999998</c:v>
                </c:pt>
                <c:pt idx="127">
                  <c:v>572.99505620000002</c:v>
                </c:pt>
                <c:pt idx="128">
                  <c:v>571.98699950000002</c:v>
                </c:pt>
                <c:pt idx="129">
                  <c:v>571.01611329999969</c:v>
                </c:pt>
                <c:pt idx="130">
                  <c:v>570.0075072999997</c:v>
                </c:pt>
                <c:pt idx="131">
                  <c:v>568.99877930000036</c:v>
                </c:pt>
                <c:pt idx="132">
                  <c:v>567.98974610000005</c:v>
                </c:pt>
                <c:pt idx="133">
                  <c:v>567.01782229999969</c:v>
                </c:pt>
                <c:pt idx="134">
                  <c:v>566.00830080000003</c:v>
                </c:pt>
                <c:pt idx="135">
                  <c:v>564.99859619999961</c:v>
                </c:pt>
                <c:pt idx="136">
                  <c:v>563.98852539999996</c:v>
                </c:pt>
                <c:pt idx="137">
                  <c:v>563.0157471</c:v>
                </c:pt>
                <c:pt idx="138">
                  <c:v>562.00524899999971</c:v>
                </c:pt>
                <c:pt idx="139">
                  <c:v>560.99450679999961</c:v>
                </c:pt>
                <c:pt idx="140">
                  <c:v>559.98345949999998</c:v>
                </c:pt>
                <c:pt idx="141">
                  <c:v>559.0097046000003</c:v>
                </c:pt>
                <c:pt idx="142">
                  <c:v>557.99823000000004</c:v>
                </c:pt>
                <c:pt idx="143">
                  <c:v>556.98657230000003</c:v>
                </c:pt>
                <c:pt idx="144">
                  <c:v>556.01208499999996</c:v>
                </c:pt>
                <c:pt idx="145">
                  <c:v>554.99987790000034</c:v>
                </c:pt>
                <c:pt idx="146">
                  <c:v>553.98742679999953</c:v>
                </c:pt>
                <c:pt idx="147">
                  <c:v>553.01226809999935</c:v>
                </c:pt>
                <c:pt idx="148">
                  <c:v>551.99932860000001</c:v>
                </c:pt>
                <c:pt idx="149">
                  <c:v>550.98614499999996</c:v>
                </c:pt>
                <c:pt idx="150">
                  <c:v>550.01031490000003</c:v>
                </c:pt>
                <c:pt idx="151">
                  <c:v>548.99664309999969</c:v>
                </c:pt>
                <c:pt idx="152">
                  <c:v>547.98284909999961</c:v>
                </c:pt>
                <c:pt idx="153">
                  <c:v>547.00622559999965</c:v>
                </c:pt>
                <c:pt idx="154">
                  <c:v>545.99194339999997</c:v>
                </c:pt>
                <c:pt idx="155">
                  <c:v>545.01495360000001</c:v>
                </c:pt>
                <c:pt idx="156">
                  <c:v>544.00006099999996</c:v>
                </c:pt>
                <c:pt idx="157">
                  <c:v>542.98498540000003</c:v>
                </c:pt>
                <c:pt idx="158">
                  <c:v>542.00726319999944</c:v>
                </c:pt>
                <c:pt idx="159">
                  <c:v>540.99182129999997</c:v>
                </c:pt>
                <c:pt idx="160">
                  <c:v>540.01367189999996</c:v>
                </c:pt>
                <c:pt idx="161">
                  <c:v>538.99768069999971</c:v>
                </c:pt>
                <c:pt idx="162">
                  <c:v>537.98144530000002</c:v>
                </c:pt>
                <c:pt idx="163">
                  <c:v>537.00262449999946</c:v>
                </c:pt>
                <c:pt idx="164">
                  <c:v>535.98590090000005</c:v>
                </c:pt>
                <c:pt idx="165">
                  <c:v>535.00665279999964</c:v>
                </c:pt>
                <c:pt idx="166">
                  <c:v>533.98950200000002</c:v>
                </c:pt>
                <c:pt idx="167">
                  <c:v>533.00976560000004</c:v>
                </c:pt>
                <c:pt idx="168">
                  <c:v>531.99224849999939</c:v>
                </c:pt>
                <c:pt idx="169">
                  <c:v>531.01202389999946</c:v>
                </c:pt>
                <c:pt idx="170">
                  <c:v>529.9940186</c:v>
                </c:pt>
                <c:pt idx="171">
                  <c:v>529.01336670000001</c:v>
                </c:pt>
                <c:pt idx="172">
                  <c:v>527.99487300000033</c:v>
                </c:pt>
                <c:pt idx="173">
                  <c:v>527.01385500000004</c:v>
                </c:pt>
                <c:pt idx="174">
                  <c:v>525.99487300000033</c:v>
                </c:pt>
                <c:pt idx="175">
                  <c:v>525.01342769999997</c:v>
                </c:pt>
                <c:pt idx="176">
                  <c:v>523.99395749999996</c:v>
                </c:pt>
                <c:pt idx="177">
                  <c:v>523.01208499999996</c:v>
                </c:pt>
                <c:pt idx="178">
                  <c:v>521.9921875</c:v>
                </c:pt>
                <c:pt idx="179">
                  <c:v>521.00982669999996</c:v>
                </c:pt>
                <c:pt idx="180">
                  <c:v>519.98956299999998</c:v>
                </c:pt>
                <c:pt idx="181">
                  <c:v>519.00677489999998</c:v>
                </c:pt>
                <c:pt idx="182">
                  <c:v>517.9860228999994</c:v>
                </c:pt>
                <c:pt idx="183">
                  <c:v>517.00280759999998</c:v>
                </c:pt>
                <c:pt idx="184">
                  <c:v>515.98150629999998</c:v>
                </c:pt>
                <c:pt idx="185">
                  <c:v>514.9979247999994</c:v>
                </c:pt>
                <c:pt idx="186">
                  <c:v>514.01403809999999</c:v>
                </c:pt>
                <c:pt idx="187">
                  <c:v>512.99224849999939</c:v>
                </c:pt>
                <c:pt idx="188">
                  <c:v>512.00799559999996</c:v>
                </c:pt>
                <c:pt idx="189">
                  <c:v>510.98562619999996</c:v>
                </c:pt>
                <c:pt idx="190">
                  <c:v>510.000946</c:v>
                </c:pt>
                <c:pt idx="191">
                  <c:v>509.01608279999999</c:v>
                </c:pt>
                <c:pt idx="192">
                  <c:v>507.99304199999983</c:v>
                </c:pt>
                <c:pt idx="193">
                  <c:v>507.00772089999998</c:v>
                </c:pt>
                <c:pt idx="194">
                  <c:v>505.98428339999998</c:v>
                </c:pt>
                <c:pt idx="195">
                  <c:v>504.99859619999978</c:v>
                </c:pt>
                <c:pt idx="196">
                  <c:v>504.01266479999998</c:v>
                </c:pt>
                <c:pt idx="197">
                  <c:v>502.98855589999977</c:v>
                </c:pt>
                <c:pt idx="198">
                  <c:v>502.00222780000001</c:v>
                </c:pt>
                <c:pt idx="199">
                  <c:v>501.015625</c:v>
                </c:pt>
                <c:pt idx="200">
                  <c:v>499.99087519999995</c:v>
                </c:pt>
                <c:pt idx="201">
                  <c:v>499.0039673</c:v>
                </c:pt>
                <c:pt idx="202">
                  <c:v>498.01672359999981</c:v>
                </c:pt>
                <c:pt idx="203">
                  <c:v>496.99139399999967</c:v>
                </c:pt>
                <c:pt idx="204">
                  <c:v>496.00378419999998</c:v>
                </c:pt>
                <c:pt idx="205">
                  <c:v>495.01599119999997</c:v>
                </c:pt>
                <c:pt idx="206">
                  <c:v>493.99005129999983</c:v>
                </c:pt>
                <c:pt idx="207">
                  <c:v>493.0018005</c:v>
                </c:pt>
                <c:pt idx="208">
                  <c:v>492.01336669999995</c:v>
                </c:pt>
                <c:pt idx="209">
                  <c:v>490.9867858999998</c:v>
                </c:pt>
                <c:pt idx="210">
                  <c:v>489.99795529999983</c:v>
                </c:pt>
                <c:pt idx="211">
                  <c:v>489.00897219999996</c:v>
                </c:pt>
                <c:pt idx="212">
                  <c:v>487.98162839999981</c:v>
                </c:pt>
                <c:pt idx="213">
                  <c:v>486.99224849999985</c:v>
                </c:pt>
                <c:pt idx="214">
                  <c:v>486.00262450000002</c:v>
                </c:pt>
                <c:pt idx="215">
                  <c:v>485.01281739999996</c:v>
                </c:pt>
                <c:pt idx="216">
                  <c:v>483.98474119999997</c:v>
                </c:pt>
                <c:pt idx="217">
                  <c:v>482.9944762999998</c:v>
                </c:pt>
                <c:pt idx="218">
                  <c:v>482.00402830000002</c:v>
                </c:pt>
                <c:pt idx="219">
                  <c:v>481.01345829999985</c:v>
                </c:pt>
                <c:pt idx="220">
                  <c:v>479.9845886</c:v>
                </c:pt>
                <c:pt idx="221">
                  <c:v>478.99353029999963</c:v>
                </c:pt>
                <c:pt idx="222">
                  <c:v>478.00234989999996</c:v>
                </c:pt>
                <c:pt idx="223">
                  <c:v>477.01095579999981</c:v>
                </c:pt>
                <c:pt idx="224">
                  <c:v>475.98117069999978</c:v>
                </c:pt>
                <c:pt idx="225">
                  <c:v>474.98937989999979</c:v>
                </c:pt>
                <c:pt idx="226">
                  <c:v>473.99737549999963</c:v>
                </c:pt>
                <c:pt idx="227">
                  <c:v>473.00518799999981</c:v>
                </c:pt>
                <c:pt idx="228">
                  <c:v>472.01281739999996</c:v>
                </c:pt>
                <c:pt idx="229">
                  <c:v>470.98211669999978</c:v>
                </c:pt>
                <c:pt idx="230">
                  <c:v>469.9892883</c:v>
                </c:pt>
                <c:pt idx="231">
                  <c:v>468.99633789999962</c:v>
                </c:pt>
                <c:pt idx="232">
                  <c:v>468.00323489999994</c:v>
                </c:pt>
                <c:pt idx="233">
                  <c:v>467.00982670000002</c:v>
                </c:pt>
                <c:pt idx="234">
                  <c:v>466.01635739999978</c:v>
                </c:pt>
                <c:pt idx="235">
                  <c:v>464.98443599999985</c:v>
                </c:pt>
                <c:pt idx="236">
                  <c:v>463.99044799999984</c:v>
                </c:pt>
                <c:pt idx="237">
                  <c:v>462.99639889999963</c:v>
                </c:pt>
                <c:pt idx="238">
                  <c:v>462.00210569999996</c:v>
                </c:pt>
                <c:pt idx="239">
                  <c:v>461.00759889999995</c:v>
                </c:pt>
                <c:pt idx="240">
                  <c:v>460.01293949999985</c:v>
                </c:pt>
                <c:pt idx="241">
                  <c:v>459.01809689999999</c:v>
                </c:pt>
                <c:pt idx="242">
                  <c:v>457.98468020000001</c:v>
                </c:pt>
                <c:pt idx="243">
                  <c:v>456.98950199999985</c:v>
                </c:pt>
                <c:pt idx="244">
                  <c:v>455.99407959999985</c:v>
                </c:pt>
                <c:pt idx="245">
                  <c:v>454.99850459999976</c:v>
                </c:pt>
                <c:pt idx="246">
                  <c:v>454.00262450000002</c:v>
                </c:pt>
                <c:pt idx="247">
                  <c:v>453.00665279999993</c:v>
                </c:pt>
                <c:pt idx="248">
                  <c:v>452.01055909999985</c:v>
                </c:pt>
                <c:pt idx="249">
                  <c:v>451.01416020000005</c:v>
                </c:pt>
                <c:pt idx="250">
                  <c:v>450.01760860000002</c:v>
                </c:pt>
                <c:pt idx="251">
                  <c:v>448.98260499999981</c:v>
                </c:pt>
                <c:pt idx="252">
                  <c:v>447.98565669999999</c:v>
                </c:pt>
                <c:pt idx="253">
                  <c:v>446.9885863999998</c:v>
                </c:pt>
                <c:pt idx="254">
                  <c:v>445.99127199999964</c:v>
                </c:pt>
                <c:pt idx="255">
                  <c:v>444.99386600000003</c:v>
                </c:pt>
                <c:pt idx="256">
                  <c:v>443.99624629999977</c:v>
                </c:pt>
                <c:pt idx="257">
                  <c:v>442.9984435999998</c:v>
                </c:pt>
                <c:pt idx="258">
                  <c:v>442.00039669999995</c:v>
                </c:pt>
                <c:pt idx="259">
                  <c:v>441.00225829999999</c:v>
                </c:pt>
                <c:pt idx="260">
                  <c:v>440.00390629999993</c:v>
                </c:pt>
                <c:pt idx="261">
                  <c:v>439.00537109999999</c:v>
                </c:pt>
                <c:pt idx="262">
                  <c:v>438.00665279999993</c:v>
                </c:pt>
                <c:pt idx="263">
                  <c:v>437.00772089999998</c:v>
                </c:pt>
                <c:pt idx="264">
                  <c:v>436.00872799999985</c:v>
                </c:pt>
                <c:pt idx="265">
                  <c:v>435.00939939999995</c:v>
                </c:pt>
                <c:pt idx="266">
                  <c:v>434.01000979999981</c:v>
                </c:pt>
                <c:pt idx="267">
                  <c:v>433.01040649999999</c:v>
                </c:pt>
                <c:pt idx="268">
                  <c:v>432.01068120000002</c:v>
                </c:pt>
                <c:pt idx="269">
                  <c:v>431.01068120000002</c:v>
                </c:pt>
                <c:pt idx="270">
                  <c:v>430.01055909999985</c:v>
                </c:pt>
                <c:pt idx="271">
                  <c:v>429.01028440000005</c:v>
                </c:pt>
                <c:pt idx="272">
                  <c:v>428.00976559999998</c:v>
                </c:pt>
                <c:pt idx="273">
                  <c:v>427.00909420000005</c:v>
                </c:pt>
                <c:pt idx="274">
                  <c:v>426.0083007999998</c:v>
                </c:pt>
                <c:pt idx="275">
                  <c:v>425.00729370000005</c:v>
                </c:pt>
                <c:pt idx="276">
                  <c:v>424.00610349999977</c:v>
                </c:pt>
                <c:pt idx="277">
                  <c:v>423.00476070000002</c:v>
                </c:pt>
                <c:pt idx="278">
                  <c:v>422.00326539999998</c:v>
                </c:pt>
                <c:pt idx="279">
                  <c:v>421.00152589999999</c:v>
                </c:pt>
                <c:pt idx="280">
                  <c:v>419.99966430000001</c:v>
                </c:pt>
                <c:pt idx="281">
                  <c:v>418.99765009999999</c:v>
                </c:pt>
                <c:pt idx="282">
                  <c:v>417.99548339999996</c:v>
                </c:pt>
                <c:pt idx="283">
                  <c:v>416.99307249999964</c:v>
                </c:pt>
                <c:pt idx="284">
                  <c:v>415.99050899999963</c:v>
                </c:pt>
                <c:pt idx="285">
                  <c:v>414.98782349999999</c:v>
                </c:pt>
                <c:pt idx="286">
                  <c:v>413.98498540000003</c:v>
                </c:pt>
                <c:pt idx="287">
                  <c:v>412.98190309999984</c:v>
                </c:pt>
                <c:pt idx="288">
                  <c:v>412.01721189999995</c:v>
                </c:pt>
                <c:pt idx="289">
                  <c:v>411.01385499999981</c:v>
                </c:pt>
                <c:pt idx="290">
                  <c:v>410.01031489999986</c:v>
                </c:pt>
                <c:pt idx="291">
                  <c:v>409.00656129999999</c:v>
                </c:pt>
                <c:pt idx="292">
                  <c:v>408.00271609999999</c:v>
                </c:pt>
                <c:pt idx="293">
                  <c:v>406.99865719999985</c:v>
                </c:pt>
                <c:pt idx="294">
                  <c:v>405.9944762999998</c:v>
                </c:pt>
                <c:pt idx="295">
                  <c:v>404.99005129999983</c:v>
                </c:pt>
                <c:pt idx="296">
                  <c:v>403.98553469999979</c:v>
                </c:pt>
                <c:pt idx="297">
                  <c:v>402.98083499999984</c:v>
                </c:pt>
                <c:pt idx="298">
                  <c:v>402.01458739999998</c:v>
                </c:pt>
                <c:pt idx="299">
                  <c:v>401.00955199999999</c:v>
                </c:pt>
                <c:pt idx="300">
                  <c:v>400.00436400000001</c:v>
                </c:pt>
                <c:pt idx="301">
                  <c:v>398.99902339999994</c:v>
                </c:pt>
                <c:pt idx="302">
                  <c:v>397.99349979999977</c:v>
                </c:pt>
                <c:pt idx="303">
                  <c:v>396.98782349999999</c:v>
                </c:pt>
                <c:pt idx="304">
                  <c:v>395.98199459999984</c:v>
                </c:pt>
                <c:pt idx="305">
                  <c:v>395.0146484</c:v>
                </c:pt>
                <c:pt idx="306">
                  <c:v>394.00848390000004</c:v>
                </c:pt>
                <c:pt idx="307">
                  <c:v>393.00219729999981</c:v>
                </c:pt>
                <c:pt idx="308">
                  <c:v>391.99569699999984</c:v>
                </c:pt>
                <c:pt idx="309">
                  <c:v>390.98904419999997</c:v>
                </c:pt>
                <c:pt idx="310">
                  <c:v>389.98223879999983</c:v>
                </c:pt>
                <c:pt idx="311">
                  <c:v>389.01403809999999</c:v>
                </c:pt>
                <c:pt idx="312">
                  <c:v>388.00689699999981</c:v>
                </c:pt>
                <c:pt idx="313">
                  <c:v>386.99966430000001</c:v>
                </c:pt>
                <c:pt idx="314">
                  <c:v>385.99221799999964</c:v>
                </c:pt>
                <c:pt idx="315">
                  <c:v>384.98464969999998</c:v>
                </c:pt>
                <c:pt idx="316">
                  <c:v>384.01565549999981</c:v>
                </c:pt>
                <c:pt idx="317">
                  <c:v>383.00775149999993</c:v>
                </c:pt>
                <c:pt idx="318">
                  <c:v>381.99972529999985</c:v>
                </c:pt>
                <c:pt idx="319">
                  <c:v>380.99151609999967</c:v>
                </c:pt>
                <c:pt idx="320">
                  <c:v>379.98315429999968</c:v>
                </c:pt>
                <c:pt idx="321">
                  <c:v>379.01345829999985</c:v>
                </c:pt>
                <c:pt idx="322">
                  <c:v>378.00479130000002</c:v>
                </c:pt>
                <c:pt idx="323">
                  <c:v>376.99597169999993</c:v>
                </c:pt>
                <c:pt idx="324">
                  <c:v>375.98702999999983</c:v>
                </c:pt>
                <c:pt idx="325">
                  <c:v>375.0166931</c:v>
                </c:pt>
                <c:pt idx="326">
                  <c:v>374.00741579999999</c:v>
                </c:pt>
                <c:pt idx="327">
                  <c:v>372.99801639999964</c:v>
                </c:pt>
                <c:pt idx="328">
                  <c:v>371.98843379999977</c:v>
                </c:pt>
                <c:pt idx="329">
                  <c:v>371.0175476</c:v>
                </c:pt>
                <c:pt idx="330">
                  <c:v>370.0076904</c:v>
                </c:pt>
                <c:pt idx="331">
                  <c:v>368.99765009999999</c:v>
                </c:pt>
                <c:pt idx="332">
                  <c:v>367.98745729999985</c:v>
                </c:pt>
                <c:pt idx="333">
                  <c:v>367.01602169999995</c:v>
                </c:pt>
                <c:pt idx="334">
                  <c:v>366.00555419999995</c:v>
                </c:pt>
                <c:pt idx="335">
                  <c:v>364.99493409999985</c:v>
                </c:pt>
                <c:pt idx="336">
                  <c:v>363.98419189999993</c:v>
                </c:pt>
                <c:pt idx="337">
                  <c:v>363.01217649999984</c:v>
                </c:pt>
                <c:pt idx="338">
                  <c:v>362.00109859999981</c:v>
                </c:pt>
                <c:pt idx="339">
                  <c:v>360.98989870000003</c:v>
                </c:pt>
                <c:pt idx="340">
                  <c:v>360.0174561</c:v>
                </c:pt>
                <c:pt idx="341">
                  <c:v>359.0059814</c:v>
                </c:pt>
                <c:pt idx="342">
                  <c:v>357.99432369999994</c:v>
                </c:pt>
                <c:pt idx="343">
                  <c:v>356.98257449999977</c:v>
                </c:pt>
                <c:pt idx="344">
                  <c:v>356.00952150000001</c:v>
                </c:pt>
                <c:pt idx="345">
                  <c:v>354.9974669999998</c:v>
                </c:pt>
                <c:pt idx="346">
                  <c:v>353.98525999999964</c:v>
                </c:pt>
                <c:pt idx="347">
                  <c:v>353.0118713</c:v>
                </c:pt>
                <c:pt idx="348">
                  <c:v>351.9993895999998</c:v>
                </c:pt>
                <c:pt idx="349">
                  <c:v>350.98675539999977</c:v>
                </c:pt>
                <c:pt idx="350">
                  <c:v>350.01290889999996</c:v>
                </c:pt>
                <c:pt idx="351">
                  <c:v>348.99996949999985</c:v>
                </c:pt>
                <c:pt idx="352">
                  <c:v>347.98693849999961</c:v>
                </c:pt>
                <c:pt idx="353">
                  <c:v>347.0127258</c:v>
                </c:pt>
                <c:pt idx="354">
                  <c:v>345.99935909999977</c:v>
                </c:pt>
                <c:pt idx="355">
                  <c:v>344.98590089999999</c:v>
                </c:pt>
                <c:pt idx="356">
                  <c:v>344.01123049999984</c:v>
                </c:pt>
                <c:pt idx="357">
                  <c:v>342.9974975999998</c:v>
                </c:pt>
                <c:pt idx="358">
                  <c:v>341.98361209999985</c:v>
                </c:pt>
                <c:pt idx="359">
                  <c:v>341.00860599999999</c:v>
                </c:pt>
                <c:pt idx="360">
                  <c:v>339.99444579999999</c:v>
                </c:pt>
                <c:pt idx="361">
                  <c:v>339.01913449999984</c:v>
                </c:pt>
                <c:pt idx="362">
                  <c:v>338.0046997</c:v>
                </c:pt>
                <c:pt idx="363">
                  <c:v>336.99014279999983</c:v>
                </c:pt>
                <c:pt idx="364">
                  <c:v>336.01446529999998</c:v>
                </c:pt>
                <c:pt idx="365">
                  <c:v>334.99960329999999</c:v>
                </c:pt>
                <c:pt idx="366">
                  <c:v>333.98464969999998</c:v>
                </c:pt>
                <c:pt idx="367">
                  <c:v>333.00854489999995</c:v>
                </c:pt>
                <c:pt idx="368">
                  <c:v>331.99331669999964</c:v>
                </c:pt>
                <c:pt idx="369">
                  <c:v>331.01699829999984</c:v>
                </c:pt>
                <c:pt idx="370">
                  <c:v>330.00149539999995</c:v>
                </c:pt>
                <c:pt idx="371">
                  <c:v>328.98583979999984</c:v>
                </c:pt>
                <c:pt idx="372">
                  <c:v>328.0091248</c:v>
                </c:pt>
                <c:pt idx="373">
                  <c:v>326.99319459999964</c:v>
                </c:pt>
                <c:pt idx="374">
                  <c:v>326.01626589999995</c:v>
                </c:pt>
                <c:pt idx="375">
                  <c:v>325.00009160000002</c:v>
                </c:pt>
                <c:pt idx="376">
                  <c:v>323.9837951999998</c:v>
                </c:pt>
                <c:pt idx="377">
                  <c:v>323.00643919999999</c:v>
                </c:pt>
                <c:pt idx="378">
                  <c:v>321.98989870000003</c:v>
                </c:pt>
                <c:pt idx="379">
                  <c:v>321.01232909999999</c:v>
                </c:pt>
                <c:pt idx="380">
                  <c:v>319.99551389999976</c:v>
                </c:pt>
                <c:pt idx="381">
                  <c:v>319.0176697</c:v>
                </c:pt>
                <c:pt idx="382">
                  <c:v>318.00061040000003</c:v>
                </c:pt>
                <c:pt idx="383">
                  <c:v>316.98339839999966</c:v>
                </c:pt>
                <c:pt idx="384">
                  <c:v>316.00521849999984</c:v>
                </c:pt>
                <c:pt idx="385">
                  <c:v>314.98770139999999</c:v>
                </c:pt>
                <c:pt idx="386">
                  <c:v>314.00927730000001</c:v>
                </c:pt>
                <c:pt idx="387">
                  <c:v>312.9916076999998</c:v>
                </c:pt>
                <c:pt idx="388">
                  <c:v>312.01290889999996</c:v>
                </c:pt>
                <c:pt idx="389">
                  <c:v>310.99490359999999</c:v>
                </c:pt>
                <c:pt idx="390">
                  <c:v>310.01599119999997</c:v>
                </c:pt>
                <c:pt idx="391">
                  <c:v>308.99783329999985</c:v>
                </c:pt>
                <c:pt idx="392">
                  <c:v>308.01867679999981</c:v>
                </c:pt>
                <c:pt idx="393">
                  <c:v>307.00018310000002</c:v>
                </c:pt>
                <c:pt idx="394">
                  <c:v>305.98162839999981</c:v>
                </c:pt>
                <c:pt idx="395">
                  <c:v>305.00213619999994</c:v>
                </c:pt>
                <c:pt idx="396">
                  <c:v>303.98330689999977</c:v>
                </c:pt>
                <c:pt idx="397">
                  <c:v>303.00353999999976</c:v>
                </c:pt>
                <c:pt idx="398">
                  <c:v>301.98452759999981</c:v>
                </c:pt>
                <c:pt idx="399">
                  <c:v>301.00451659999999</c:v>
                </c:pt>
                <c:pt idx="400">
                  <c:v>299.98519899999968</c:v>
                </c:pt>
                <c:pt idx="401">
                  <c:v>299.00497439999998</c:v>
                </c:pt>
                <c:pt idx="402">
                  <c:v>297.9854431</c:v>
                </c:pt>
                <c:pt idx="403">
                  <c:v>297.00500489999996</c:v>
                </c:pt>
                <c:pt idx="404">
                  <c:v>295.98522949999983</c:v>
                </c:pt>
                <c:pt idx="405">
                  <c:v>295.00454710000002</c:v>
                </c:pt>
                <c:pt idx="406">
                  <c:v>293.98452759999981</c:v>
                </c:pt>
                <c:pt idx="407">
                  <c:v>293.00363160000001</c:v>
                </c:pt>
                <c:pt idx="408">
                  <c:v>291.98339839999966</c:v>
                </c:pt>
                <c:pt idx="409">
                  <c:v>291.00228879999997</c:v>
                </c:pt>
                <c:pt idx="410">
                  <c:v>289.98178099999984</c:v>
                </c:pt>
                <c:pt idx="411">
                  <c:v>289.00042720000005</c:v>
                </c:pt>
                <c:pt idx="412">
                  <c:v>288.01895139999999</c:v>
                </c:pt>
                <c:pt idx="413">
                  <c:v>286.99813839999962</c:v>
                </c:pt>
                <c:pt idx="414">
                  <c:v>286.01650999999964</c:v>
                </c:pt>
                <c:pt idx="415">
                  <c:v>284.99542239999994</c:v>
                </c:pt>
                <c:pt idx="416">
                  <c:v>284.01351929999964</c:v>
                </c:pt>
                <c:pt idx="417">
                  <c:v>282.99224849999985</c:v>
                </c:pt>
                <c:pt idx="418">
                  <c:v>282.01013179999984</c:v>
                </c:pt>
                <c:pt idx="419">
                  <c:v>280.98861689999978</c:v>
                </c:pt>
                <c:pt idx="420">
                  <c:v>280.00628660000001</c:v>
                </c:pt>
                <c:pt idx="421">
                  <c:v>278.98452759999981</c:v>
                </c:pt>
                <c:pt idx="422">
                  <c:v>278.00201419999996</c:v>
                </c:pt>
                <c:pt idx="423">
                  <c:v>277.0193481</c:v>
                </c:pt>
                <c:pt idx="424">
                  <c:v>275.99728389999996</c:v>
                </c:pt>
                <c:pt idx="425">
                  <c:v>275.01446529999998</c:v>
                </c:pt>
                <c:pt idx="426">
                  <c:v>273.99215699999968</c:v>
                </c:pt>
                <c:pt idx="427">
                  <c:v>273.00906370000001</c:v>
                </c:pt>
                <c:pt idx="428">
                  <c:v>271.98657229999964</c:v>
                </c:pt>
                <c:pt idx="429">
                  <c:v>271.00329589999996</c:v>
                </c:pt>
                <c:pt idx="430">
                  <c:v>269.98059079999985</c:v>
                </c:pt>
                <c:pt idx="431">
                  <c:v>268.99710079999977</c:v>
                </c:pt>
                <c:pt idx="432">
                  <c:v>268.0134888</c:v>
                </c:pt>
                <c:pt idx="433">
                  <c:v>266.99047849999977</c:v>
                </c:pt>
                <c:pt idx="434">
                  <c:v>266.00668330000002</c:v>
                </c:pt>
                <c:pt idx="435">
                  <c:v>264.98339839999966</c:v>
                </c:pt>
                <c:pt idx="436">
                  <c:v>263.99942019999997</c:v>
                </c:pt>
                <c:pt idx="437">
                  <c:v>263.01528930000001</c:v>
                </c:pt>
                <c:pt idx="438">
                  <c:v>261.99176029999984</c:v>
                </c:pt>
                <c:pt idx="439">
                  <c:v>261.00744630000008</c:v>
                </c:pt>
                <c:pt idx="440">
                  <c:v>259.98367309999981</c:v>
                </c:pt>
                <c:pt idx="441">
                  <c:v>258.99914549999977</c:v>
                </c:pt>
                <c:pt idx="442">
                  <c:v>258.01458739999998</c:v>
                </c:pt>
                <c:pt idx="443">
                  <c:v>256.99047849999977</c:v>
                </c:pt>
                <c:pt idx="444">
                  <c:v>256.0056763</c:v>
                </c:pt>
                <c:pt idx="445">
                  <c:v>254.98139950000009</c:v>
                </c:pt>
                <c:pt idx="446">
                  <c:v>253.99639890000009</c:v>
                </c:pt>
                <c:pt idx="447">
                  <c:v>253.01130680000009</c:v>
                </c:pt>
                <c:pt idx="448">
                  <c:v>251.98669430000001</c:v>
                </c:pt>
                <c:pt idx="449">
                  <c:v>251.00143430000008</c:v>
                </c:pt>
                <c:pt idx="450">
                  <c:v>250.01603700000001</c:v>
                </c:pt>
                <c:pt idx="451">
                  <c:v>248.99116519999998</c:v>
                </c:pt>
                <c:pt idx="452">
                  <c:v>248.00559999999999</c:v>
                </c:pt>
                <c:pt idx="453">
                  <c:v>246.98049930000013</c:v>
                </c:pt>
                <c:pt idx="454">
                  <c:v>245.99473569999998</c:v>
                </c:pt>
                <c:pt idx="455">
                  <c:v>245.0088959</c:v>
                </c:pt>
                <c:pt idx="456">
                  <c:v>243.9835205</c:v>
                </c:pt>
                <c:pt idx="457">
                  <c:v>242.99748230000009</c:v>
                </c:pt>
                <c:pt idx="458">
                  <c:v>242.01135249999999</c:v>
                </c:pt>
                <c:pt idx="459">
                  <c:v>240.98567199999999</c:v>
                </c:pt>
                <c:pt idx="460">
                  <c:v>239.99932860000001</c:v>
                </c:pt>
                <c:pt idx="461">
                  <c:v>239.01295469999991</c:v>
                </c:pt>
                <c:pt idx="462">
                  <c:v>237.98699950000008</c:v>
                </c:pt>
                <c:pt idx="463">
                  <c:v>237.00041200000001</c:v>
                </c:pt>
                <c:pt idx="464">
                  <c:v>236.01373289999998</c:v>
                </c:pt>
                <c:pt idx="465">
                  <c:v>234.9874573000001</c:v>
                </c:pt>
                <c:pt idx="466">
                  <c:v>234.00062559999998</c:v>
                </c:pt>
                <c:pt idx="467">
                  <c:v>233.01367189999991</c:v>
                </c:pt>
                <c:pt idx="468">
                  <c:v>231.9871521</c:v>
                </c:pt>
                <c:pt idx="469">
                  <c:v>231</c:v>
                </c:pt>
                <c:pt idx="470">
                  <c:v>230.01280209999999</c:v>
                </c:pt>
                <c:pt idx="471">
                  <c:v>228.98600770000004</c:v>
                </c:pt>
                <c:pt idx="472">
                  <c:v>227.99864200000007</c:v>
                </c:pt>
                <c:pt idx="473">
                  <c:v>227.01115419999991</c:v>
                </c:pt>
                <c:pt idx="474">
                  <c:v>225.98408509999999</c:v>
                </c:pt>
                <c:pt idx="475">
                  <c:v>224.9964294000001</c:v>
                </c:pt>
                <c:pt idx="476">
                  <c:v>224.00869750000001</c:v>
                </c:pt>
                <c:pt idx="477">
                  <c:v>222.98135379999999</c:v>
                </c:pt>
                <c:pt idx="478">
                  <c:v>221.99345399999999</c:v>
                </c:pt>
                <c:pt idx="479">
                  <c:v>221.00546259999999</c:v>
                </c:pt>
                <c:pt idx="480">
                  <c:v>220.01739499999999</c:v>
                </c:pt>
                <c:pt idx="481">
                  <c:v>218.98970030000001</c:v>
                </c:pt>
                <c:pt idx="482">
                  <c:v>218.00143430000008</c:v>
                </c:pt>
                <c:pt idx="483">
                  <c:v>217.01312259999995</c:v>
                </c:pt>
                <c:pt idx="484">
                  <c:v>215.98516850000001</c:v>
                </c:pt>
                <c:pt idx="485">
                  <c:v>214.99668879999999</c:v>
                </c:pt>
                <c:pt idx="486">
                  <c:v>214.00810240000001</c:v>
                </c:pt>
                <c:pt idx="487">
                  <c:v>213.01945499999991</c:v>
                </c:pt>
                <c:pt idx="488">
                  <c:v>211.99116519999998</c:v>
                </c:pt>
                <c:pt idx="489">
                  <c:v>211.00236509999999</c:v>
                </c:pt>
                <c:pt idx="490">
                  <c:v>210.013443</c:v>
                </c:pt>
                <c:pt idx="491">
                  <c:v>208.98493960000008</c:v>
                </c:pt>
                <c:pt idx="492">
                  <c:v>207.99586489999999</c:v>
                </c:pt>
                <c:pt idx="493">
                  <c:v>207.0067444</c:v>
                </c:pt>
                <c:pt idx="494">
                  <c:v>206.01750179999991</c:v>
                </c:pt>
                <c:pt idx="495">
                  <c:v>204.98867800000008</c:v>
                </c:pt>
                <c:pt idx="496">
                  <c:v>203.9992828</c:v>
                </c:pt>
                <c:pt idx="497">
                  <c:v>203.0098419</c:v>
                </c:pt>
                <c:pt idx="498">
                  <c:v>201.98072810000008</c:v>
                </c:pt>
                <c:pt idx="499">
                  <c:v>200.99111940000009</c:v>
                </c:pt>
                <c:pt idx="500">
                  <c:v>200.00144960000009</c:v>
                </c:pt>
              </c:numCache>
            </c:numRef>
          </c:xVal>
          <c:yVal>
            <c:numRef>
              <c:f>'[FA+Zn-TBut3PyP.xlsx]FA+Zn-TBut3PyP'!$W$3:$W$947</c:f>
              <c:numCache>
                <c:formatCode>General</c:formatCode>
                <c:ptCount val="945"/>
                <c:pt idx="0">
                  <c:v>700.00762939999936</c:v>
                </c:pt>
                <c:pt idx="1">
                  <c:v>698.99938960000031</c:v>
                </c:pt>
                <c:pt idx="2">
                  <c:v>697.99090579999961</c:v>
                </c:pt>
                <c:pt idx="3">
                  <c:v>697.01806639999961</c:v>
                </c:pt>
                <c:pt idx="4">
                  <c:v>696.00891109999998</c:v>
                </c:pt>
                <c:pt idx="5">
                  <c:v>694.99938960000031</c:v>
                </c:pt>
                <c:pt idx="6">
                  <c:v>693.98956299999998</c:v>
                </c:pt>
                <c:pt idx="7">
                  <c:v>693.0155029</c:v>
                </c:pt>
                <c:pt idx="8">
                  <c:v>692.00500490000002</c:v>
                </c:pt>
                <c:pt idx="9">
                  <c:v>690.99414060000004</c:v>
                </c:pt>
                <c:pt idx="10">
                  <c:v>689.98303220000037</c:v>
                </c:pt>
                <c:pt idx="11">
                  <c:v>689.00775150000004</c:v>
                </c:pt>
                <c:pt idx="12">
                  <c:v>687.9959106</c:v>
                </c:pt>
                <c:pt idx="13">
                  <c:v>686.98388670000031</c:v>
                </c:pt>
                <c:pt idx="14">
                  <c:v>686.0075683999994</c:v>
                </c:pt>
                <c:pt idx="15">
                  <c:v>684.99481200000002</c:v>
                </c:pt>
                <c:pt idx="16">
                  <c:v>684.01794429999961</c:v>
                </c:pt>
                <c:pt idx="17">
                  <c:v>683.00457759999995</c:v>
                </c:pt>
                <c:pt idx="18">
                  <c:v>681.99090579999961</c:v>
                </c:pt>
                <c:pt idx="19">
                  <c:v>681.01312259999997</c:v>
                </c:pt>
                <c:pt idx="20">
                  <c:v>679.99884030000032</c:v>
                </c:pt>
                <c:pt idx="21">
                  <c:v>678.98413089999997</c:v>
                </c:pt>
                <c:pt idx="22">
                  <c:v>678.00543210000001</c:v>
                </c:pt>
                <c:pt idx="23">
                  <c:v>676.99017330000004</c:v>
                </c:pt>
                <c:pt idx="24">
                  <c:v>676.01086429999998</c:v>
                </c:pt>
                <c:pt idx="25">
                  <c:v>674.99493410000002</c:v>
                </c:pt>
                <c:pt idx="26">
                  <c:v>674.01501459999997</c:v>
                </c:pt>
                <c:pt idx="27">
                  <c:v>672.99847409999995</c:v>
                </c:pt>
                <c:pt idx="28">
                  <c:v>672.01794429999961</c:v>
                </c:pt>
                <c:pt idx="29">
                  <c:v>671.00079349999999</c:v>
                </c:pt>
                <c:pt idx="30">
                  <c:v>669.9833984000004</c:v>
                </c:pt>
                <c:pt idx="31">
                  <c:v>669.00189209999996</c:v>
                </c:pt>
                <c:pt idx="32">
                  <c:v>667.98376460000031</c:v>
                </c:pt>
                <c:pt idx="33">
                  <c:v>667.0018311</c:v>
                </c:pt>
                <c:pt idx="34">
                  <c:v>665.98303220000037</c:v>
                </c:pt>
                <c:pt idx="35">
                  <c:v>665.00042719999965</c:v>
                </c:pt>
                <c:pt idx="36">
                  <c:v>664.0175780999997</c:v>
                </c:pt>
                <c:pt idx="37">
                  <c:v>662.9979247999994</c:v>
                </c:pt>
                <c:pt idx="38">
                  <c:v>662.01434329999995</c:v>
                </c:pt>
                <c:pt idx="39">
                  <c:v>660.99414060000004</c:v>
                </c:pt>
                <c:pt idx="40">
                  <c:v>660.01000979999969</c:v>
                </c:pt>
                <c:pt idx="41">
                  <c:v>658.9891967999996</c:v>
                </c:pt>
                <c:pt idx="42">
                  <c:v>658.00445560000003</c:v>
                </c:pt>
                <c:pt idx="43">
                  <c:v>656.98303220000037</c:v>
                </c:pt>
                <c:pt idx="44">
                  <c:v>655.99774170000001</c:v>
                </c:pt>
                <c:pt idx="45">
                  <c:v>655.01220699999965</c:v>
                </c:pt>
                <c:pt idx="46">
                  <c:v>653.98980710000001</c:v>
                </c:pt>
                <c:pt idx="47">
                  <c:v>653.00360109999997</c:v>
                </c:pt>
                <c:pt idx="48">
                  <c:v>652.01721189999944</c:v>
                </c:pt>
                <c:pt idx="49">
                  <c:v>650.99395749999996</c:v>
                </c:pt>
                <c:pt idx="50">
                  <c:v>650.00689699999998</c:v>
                </c:pt>
                <c:pt idx="51">
                  <c:v>648.98303220000037</c:v>
                </c:pt>
                <c:pt idx="52">
                  <c:v>647.99536130000001</c:v>
                </c:pt>
                <c:pt idx="53">
                  <c:v>647.00744629999997</c:v>
                </c:pt>
                <c:pt idx="54">
                  <c:v>645.98272709999969</c:v>
                </c:pt>
                <c:pt idx="55">
                  <c:v>644.99420169999996</c:v>
                </c:pt>
                <c:pt idx="56">
                  <c:v>644.00549320000005</c:v>
                </c:pt>
                <c:pt idx="57">
                  <c:v>643.0164794999996</c:v>
                </c:pt>
                <c:pt idx="58">
                  <c:v>641.99047849999999</c:v>
                </c:pt>
                <c:pt idx="59">
                  <c:v>641.0008544999996</c:v>
                </c:pt>
                <c:pt idx="60">
                  <c:v>640.01098630000001</c:v>
                </c:pt>
                <c:pt idx="61">
                  <c:v>638.98413089999997</c:v>
                </c:pt>
                <c:pt idx="62">
                  <c:v>637.99365230000001</c:v>
                </c:pt>
                <c:pt idx="63">
                  <c:v>637.00299069999971</c:v>
                </c:pt>
                <c:pt idx="64">
                  <c:v>636.0119019</c:v>
                </c:pt>
                <c:pt idx="65">
                  <c:v>634.98388670000031</c:v>
                </c:pt>
                <c:pt idx="66">
                  <c:v>633.99224849999939</c:v>
                </c:pt>
                <c:pt idx="67">
                  <c:v>633.00042719999965</c:v>
                </c:pt>
                <c:pt idx="68">
                  <c:v>632.00830080000003</c:v>
                </c:pt>
                <c:pt idx="69">
                  <c:v>631.01586909999969</c:v>
                </c:pt>
                <c:pt idx="70">
                  <c:v>629.98638919999996</c:v>
                </c:pt>
                <c:pt idx="71">
                  <c:v>628.99340819999998</c:v>
                </c:pt>
                <c:pt idx="72">
                  <c:v>628.00006099999996</c:v>
                </c:pt>
                <c:pt idx="73">
                  <c:v>627.00653079999961</c:v>
                </c:pt>
                <c:pt idx="74">
                  <c:v>626.01269529999968</c:v>
                </c:pt>
                <c:pt idx="75">
                  <c:v>624.98181150000005</c:v>
                </c:pt>
                <c:pt idx="76">
                  <c:v>623.98748779999971</c:v>
                </c:pt>
                <c:pt idx="77">
                  <c:v>622.99279790000003</c:v>
                </c:pt>
                <c:pt idx="78">
                  <c:v>621.9979247999994</c:v>
                </c:pt>
                <c:pt idx="79">
                  <c:v>621.00262449999946</c:v>
                </c:pt>
                <c:pt idx="80">
                  <c:v>620.00714109999967</c:v>
                </c:pt>
                <c:pt idx="81">
                  <c:v>619.01147460000004</c:v>
                </c:pt>
                <c:pt idx="82">
                  <c:v>618.01544190000004</c:v>
                </c:pt>
                <c:pt idx="83">
                  <c:v>616.98217769999997</c:v>
                </c:pt>
                <c:pt idx="84">
                  <c:v>615.98571779999997</c:v>
                </c:pt>
                <c:pt idx="85">
                  <c:v>614.98883060000048</c:v>
                </c:pt>
                <c:pt idx="86">
                  <c:v>613.99176030000001</c:v>
                </c:pt>
                <c:pt idx="87">
                  <c:v>612.9943237</c:v>
                </c:pt>
                <c:pt idx="88">
                  <c:v>611.99670409999999</c:v>
                </c:pt>
                <c:pt idx="89">
                  <c:v>610.99877930000036</c:v>
                </c:pt>
                <c:pt idx="90">
                  <c:v>610.00061039999969</c:v>
                </c:pt>
                <c:pt idx="91">
                  <c:v>609.0021362</c:v>
                </c:pt>
                <c:pt idx="92">
                  <c:v>608.00335689999997</c:v>
                </c:pt>
                <c:pt idx="93">
                  <c:v>607.00445560000003</c:v>
                </c:pt>
                <c:pt idx="94">
                  <c:v>606.00512699999967</c:v>
                </c:pt>
                <c:pt idx="95">
                  <c:v>605.0056763</c:v>
                </c:pt>
                <c:pt idx="96">
                  <c:v>604.00585939999996</c:v>
                </c:pt>
                <c:pt idx="97">
                  <c:v>603.00579830000004</c:v>
                </c:pt>
                <c:pt idx="98">
                  <c:v>602.00549320000005</c:v>
                </c:pt>
                <c:pt idx="99">
                  <c:v>601.00494379999998</c:v>
                </c:pt>
                <c:pt idx="100">
                  <c:v>600.0040894</c:v>
                </c:pt>
                <c:pt idx="101">
                  <c:v>599.00292969999953</c:v>
                </c:pt>
                <c:pt idx="102">
                  <c:v>598.00158690000001</c:v>
                </c:pt>
                <c:pt idx="103">
                  <c:v>596.99987790000034</c:v>
                </c:pt>
                <c:pt idx="104">
                  <c:v>595.99804689999996</c:v>
                </c:pt>
                <c:pt idx="105">
                  <c:v>594.9959106</c:v>
                </c:pt>
                <c:pt idx="106">
                  <c:v>593.99346920000005</c:v>
                </c:pt>
                <c:pt idx="107">
                  <c:v>592.99078369999995</c:v>
                </c:pt>
                <c:pt idx="108">
                  <c:v>591.98785399999997</c:v>
                </c:pt>
                <c:pt idx="109">
                  <c:v>590.98461909999969</c:v>
                </c:pt>
                <c:pt idx="110">
                  <c:v>590.01837160000036</c:v>
                </c:pt>
                <c:pt idx="111">
                  <c:v>589.01458739999998</c:v>
                </c:pt>
                <c:pt idx="112">
                  <c:v>588.01068120000002</c:v>
                </c:pt>
                <c:pt idx="113">
                  <c:v>587.00646969999968</c:v>
                </c:pt>
                <c:pt idx="114">
                  <c:v>586.00189209999996</c:v>
                </c:pt>
                <c:pt idx="115">
                  <c:v>584.99725339999952</c:v>
                </c:pt>
                <c:pt idx="116">
                  <c:v>583.9921875</c:v>
                </c:pt>
                <c:pt idx="117">
                  <c:v>582.98699950000002</c:v>
                </c:pt>
                <c:pt idx="118">
                  <c:v>581.98144530000002</c:v>
                </c:pt>
                <c:pt idx="119">
                  <c:v>581.01293950000002</c:v>
                </c:pt>
                <c:pt idx="120">
                  <c:v>580.00689699999998</c:v>
                </c:pt>
                <c:pt idx="121">
                  <c:v>579.00067139999999</c:v>
                </c:pt>
                <c:pt idx="122">
                  <c:v>577.9940796000003</c:v>
                </c:pt>
                <c:pt idx="123">
                  <c:v>576.98730469999998</c:v>
                </c:pt>
                <c:pt idx="124">
                  <c:v>576.0175780999997</c:v>
                </c:pt>
                <c:pt idx="125">
                  <c:v>575.01037599999995</c:v>
                </c:pt>
                <c:pt idx="126">
                  <c:v>574.00280759999998</c:v>
                </c:pt>
                <c:pt idx="127">
                  <c:v>572.99505620000002</c:v>
                </c:pt>
                <c:pt idx="128">
                  <c:v>571.98699950000002</c:v>
                </c:pt>
                <c:pt idx="129">
                  <c:v>571.01611329999969</c:v>
                </c:pt>
                <c:pt idx="130">
                  <c:v>570.0075072999997</c:v>
                </c:pt>
                <c:pt idx="131">
                  <c:v>568.99877930000036</c:v>
                </c:pt>
                <c:pt idx="132">
                  <c:v>567.98974610000005</c:v>
                </c:pt>
                <c:pt idx="133">
                  <c:v>567.01782229999969</c:v>
                </c:pt>
                <c:pt idx="134">
                  <c:v>566.00830080000003</c:v>
                </c:pt>
                <c:pt idx="135">
                  <c:v>564.99859619999961</c:v>
                </c:pt>
                <c:pt idx="136">
                  <c:v>563.98852539999996</c:v>
                </c:pt>
                <c:pt idx="137">
                  <c:v>563.0157471</c:v>
                </c:pt>
                <c:pt idx="138">
                  <c:v>562.00524899999971</c:v>
                </c:pt>
                <c:pt idx="139">
                  <c:v>560.99450679999961</c:v>
                </c:pt>
                <c:pt idx="140">
                  <c:v>559.98345949999998</c:v>
                </c:pt>
                <c:pt idx="141">
                  <c:v>559.0097046000003</c:v>
                </c:pt>
                <c:pt idx="142">
                  <c:v>557.99823000000004</c:v>
                </c:pt>
                <c:pt idx="143">
                  <c:v>556.98657230000003</c:v>
                </c:pt>
                <c:pt idx="144">
                  <c:v>556.01208499999996</c:v>
                </c:pt>
                <c:pt idx="145">
                  <c:v>554.99987790000034</c:v>
                </c:pt>
                <c:pt idx="146">
                  <c:v>553.98742679999953</c:v>
                </c:pt>
                <c:pt idx="147">
                  <c:v>553.01226809999935</c:v>
                </c:pt>
                <c:pt idx="148">
                  <c:v>551.99932860000001</c:v>
                </c:pt>
                <c:pt idx="149">
                  <c:v>550.98614499999996</c:v>
                </c:pt>
                <c:pt idx="150">
                  <c:v>550.01031490000003</c:v>
                </c:pt>
                <c:pt idx="151">
                  <c:v>548.99664309999969</c:v>
                </c:pt>
                <c:pt idx="152">
                  <c:v>547.98284909999961</c:v>
                </c:pt>
                <c:pt idx="153">
                  <c:v>547.00622559999965</c:v>
                </c:pt>
                <c:pt idx="154">
                  <c:v>545.99194339999997</c:v>
                </c:pt>
                <c:pt idx="155">
                  <c:v>545.01495360000001</c:v>
                </c:pt>
                <c:pt idx="156">
                  <c:v>544.00006099999996</c:v>
                </c:pt>
                <c:pt idx="157">
                  <c:v>542.98498540000003</c:v>
                </c:pt>
                <c:pt idx="158">
                  <c:v>542.00726319999944</c:v>
                </c:pt>
                <c:pt idx="159">
                  <c:v>540.99182129999997</c:v>
                </c:pt>
                <c:pt idx="160">
                  <c:v>540.01367189999996</c:v>
                </c:pt>
                <c:pt idx="161">
                  <c:v>538.99768069999971</c:v>
                </c:pt>
                <c:pt idx="162">
                  <c:v>537.98144530000002</c:v>
                </c:pt>
                <c:pt idx="163">
                  <c:v>537.00262449999946</c:v>
                </c:pt>
                <c:pt idx="164">
                  <c:v>535.98590090000005</c:v>
                </c:pt>
                <c:pt idx="165">
                  <c:v>535.00665279999964</c:v>
                </c:pt>
                <c:pt idx="166">
                  <c:v>533.98950200000002</c:v>
                </c:pt>
                <c:pt idx="167">
                  <c:v>533.00976560000004</c:v>
                </c:pt>
                <c:pt idx="168">
                  <c:v>531.99224849999939</c:v>
                </c:pt>
                <c:pt idx="169">
                  <c:v>531.01202389999946</c:v>
                </c:pt>
                <c:pt idx="170">
                  <c:v>529.9940186</c:v>
                </c:pt>
                <c:pt idx="171">
                  <c:v>529.01336670000001</c:v>
                </c:pt>
                <c:pt idx="172">
                  <c:v>527.99487300000033</c:v>
                </c:pt>
                <c:pt idx="173">
                  <c:v>527.01385500000004</c:v>
                </c:pt>
                <c:pt idx="174">
                  <c:v>525.99487300000033</c:v>
                </c:pt>
                <c:pt idx="175">
                  <c:v>525.01342769999997</c:v>
                </c:pt>
                <c:pt idx="176">
                  <c:v>523.99395749999996</c:v>
                </c:pt>
                <c:pt idx="177">
                  <c:v>523.01208499999996</c:v>
                </c:pt>
                <c:pt idx="178">
                  <c:v>521.9921875</c:v>
                </c:pt>
                <c:pt idx="179">
                  <c:v>521.00982669999996</c:v>
                </c:pt>
                <c:pt idx="180">
                  <c:v>519.98956299999998</c:v>
                </c:pt>
                <c:pt idx="181">
                  <c:v>519.00677489999998</c:v>
                </c:pt>
                <c:pt idx="182">
                  <c:v>517.9860228999994</c:v>
                </c:pt>
                <c:pt idx="183">
                  <c:v>517.00280759999998</c:v>
                </c:pt>
                <c:pt idx="184">
                  <c:v>515.98150629999998</c:v>
                </c:pt>
                <c:pt idx="185">
                  <c:v>514.9979247999994</c:v>
                </c:pt>
                <c:pt idx="186">
                  <c:v>514.01403809999999</c:v>
                </c:pt>
                <c:pt idx="187">
                  <c:v>512.99224849999939</c:v>
                </c:pt>
                <c:pt idx="188">
                  <c:v>512.00799559999996</c:v>
                </c:pt>
                <c:pt idx="189">
                  <c:v>510.98562619999996</c:v>
                </c:pt>
                <c:pt idx="190">
                  <c:v>510.000946</c:v>
                </c:pt>
                <c:pt idx="191">
                  <c:v>509.01608279999999</c:v>
                </c:pt>
                <c:pt idx="192">
                  <c:v>507.99304199999983</c:v>
                </c:pt>
                <c:pt idx="193">
                  <c:v>507.00772089999998</c:v>
                </c:pt>
                <c:pt idx="194">
                  <c:v>505.98428339999998</c:v>
                </c:pt>
                <c:pt idx="195">
                  <c:v>504.99859619999978</c:v>
                </c:pt>
                <c:pt idx="196">
                  <c:v>504.01266479999998</c:v>
                </c:pt>
                <c:pt idx="197">
                  <c:v>502.98855589999977</c:v>
                </c:pt>
                <c:pt idx="198">
                  <c:v>502.00222780000001</c:v>
                </c:pt>
                <c:pt idx="199">
                  <c:v>501.015625</c:v>
                </c:pt>
                <c:pt idx="200">
                  <c:v>499.99087519999995</c:v>
                </c:pt>
                <c:pt idx="201">
                  <c:v>499.0039673</c:v>
                </c:pt>
                <c:pt idx="202">
                  <c:v>498.01672359999981</c:v>
                </c:pt>
                <c:pt idx="203">
                  <c:v>496.99139399999967</c:v>
                </c:pt>
                <c:pt idx="204">
                  <c:v>496.00378419999998</c:v>
                </c:pt>
                <c:pt idx="205">
                  <c:v>495.01599119999997</c:v>
                </c:pt>
                <c:pt idx="206">
                  <c:v>493.99005129999983</c:v>
                </c:pt>
                <c:pt idx="207">
                  <c:v>493.0018005</c:v>
                </c:pt>
                <c:pt idx="208">
                  <c:v>492.01336669999995</c:v>
                </c:pt>
                <c:pt idx="209">
                  <c:v>490.9867858999998</c:v>
                </c:pt>
                <c:pt idx="210">
                  <c:v>489.99795529999983</c:v>
                </c:pt>
                <c:pt idx="211">
                  <c:v>489.00897219999996</c:v>
                </c:pt>
                <c:pt idx="212">
                  <c:v>487.98162839999981</c:v>
                </c:pt>
                <c:pt idx="213">
                  <c:v>486.99224849999985</c:v>
                </c:pt>
                <c:pt idx="214">
                  <c:v>486.00262450000002</c:v>
                </c:pt>
                <c:pt idx="215">
                  <c:v>485.01281739999996</c:v>
                </c:pt>
                <c:pt idx="216">
                  <c:v>483.98474119999997</c:v>
                </c:pt>
                <c:pt idx="217">
                  <c:v>482.9944762999998</c:v>
                </c:pt>
                <c:pt idx="218">
                  <c:v>482.00402830000002</c:v>
                </c:pt>
                <c:pt idx="219">
                  <c:v>481.01345829999985</c:v>
                </c:pt>
                <c:pt idx="220">
                  <c:v>479.9845886</c:v>
                </c:pt>
                <c:pt idx="221">
                  <c:v>478.99353029999963</c:v>
                </c:pt>
                <c:pt idx="222">
                  <c:v>478.00234989999996</c:v>
                </c:pt>
                <c:pt idx="223">
                  <c:v>477.01095579999981</c:v>
                </c:pt>
                <c:pt idx="224">
                  <c:v>475.98117069999978</c:v>
                </c:pt>
                <c:pt idx="225">
                  <c:v>474.98937989999979</c:v>
                </c:pt>
                <c:pt idx="226">
                  <c:v>473.99737549999963</c:v>
                </c:pt>
                <c:pt idx="227">
                  <c:v>473.00518799999981</c:v>
                </c:pt>
                <c:pt idx="228">
                  <c:v>472.01281739999996</c:v>
                </c:pt>
                <c:pt idx="229">
                  <c:v>470.98211669999978</c:v>
                </c:pt>
                <c:pt idx="230">
                  <c:v>469.9892883</c:v>
                </c:pt>
                <c:pt idx="231">
                  <c:v>468.99633789999962</c:v>
                </c:pt>
                <c:pt idx="232">
                  <c:v>468.00323489999994</c:v>
                </c:pt>
                <c:pt idx="233">
                  <c:v>467.00982670000002</c:v>
                </c:pt>
                <c:pt idx="234">
                  <c:v>466.01635739999978</c:v>
                </c:pt>
                <c:pt idx="235">
                  <c:v>464.98443599999985</c:v>
                </c:pt>
                <c:pt idx="236">
                  <c:v>463.99044799999984</c:v>
                </c:pt>
                <c:pt idx="237">
                  <c:v>462.99639889999963</c:v>
                </c:pt>
                <c:pt idx="238">
                  <c:v>462.00210569999996</c:v>
                </c:pt>
                <c:pt idx="239">
                  <c:v>461.00759889999995</c:v>
                </c:pt>
                <c:pt idx="240">
                  <c:v>460.01293949999985</c:v>
                </c:pt>
                <c:pt idx="241">
                  <c:v>459.01809689999999</c:v>
                </c:pt>
                <c:pt idx="242">
                  <c:v>457.98468020000001</c:v>
                </c:pt>
                <c:pt idx="243">
                  <c:v>456.98950199999985</c:v>
                </c:pt>
                <c:pt idx="244">
                  <c:v>455.99407959999985</c:v>
                </c:pt>
                <c:pt idx="245">
                  <c:v>454.99850459999976</c:v>
                </c:pt>
                <c:pt idx="246">
                  <c:v>454.00262450000002</c:v>
                </c:pt>
                <c:pt idx="247">
                  <c:v>453.00665279999993</c:v>
                </c:pt>
                <c:pt idx="248">
                  <c:v>452.01055909999985</c:v>
                </c:pt>
                <c:pt idx="249">
                  <c:v>451.01416020000005</c:v>
                </c:pt>
                <c:pt idx="250">
                  <c:v>450.01760860000002</c:v>
                </c:pt>
                <c:pt idx="251">
                  <c:v>448.98260499999981</c:v>
                </c:pt>
                <c:pt idx="252">
                  <c:v>447.98565669999999</c:v>
                </c:pt>
                <c:pt idx="253">
                  <c:v>446.9885863999998</c:v>
                </c:pt>
                <c:pt idx="254">
                  <c:v>445.99127199999964</c:v>
                </c:pt>
                <c:pt idx="255">
                  <c:v>444.99386600000003</c:v>
                </c:pt>
                <c:pt idx="256">
                  <c:v>443.99624629999977</c:v>
                </c:pt>
                <c:pt idx="257">
                  <c:v>442.9984435999998</c:v>
                </c:pt>
                <c:pt idx="258">
                  <c:v>442.00039669999995</c:v>
                </c:pt>
                <c:pt idx="259">
                  <c:v>441.00225829999999</c:v>
                </c:pt>
                <c:pt idx="260">
                  <c:v>440.00390629999993</c:v>
                </c:pt>
                <c:pt idx="261">
                  <c:v>439.00537109999999</c:v>
                </c:pt>
                <c:pt idx="262">
                  <c:v>438.00665279999993</c:v>
                </c:pt>
                <c:pt idx="263">
                  <c:v>437.00772089999998</c:v>
                </c:pt>
                <c:pt idx="264">
                  <c:v>436.00872799999985</c:v>
                </c:pt>
                <c:pt idx="265">
                  <c:v>435.00939939999995</c:v>
                </c:pt>
                <c:pt idx="266">
                  <c:v>434.01000979999981</c:v>
                </c:pt>
                <c:pt idx="267">
                  <c:v>433.01040649999999</c:v>
                </c:pt>
                <c:pt idx="268">
                  <c:v>432.01068120000002</c:v>
                </c:pt>
                <c:pt idx="269">
                  <c:v>431.01068120000002</c:v>
                </c:pt>
                <c:pt idx="270">
                  <c:v>430.01055909999985</c:v>
                </c:pt>
                <c:pt idx="271">
                  <c:v>429.01028440000005</c:v>
                </c:pt>
                <c:pt idx="272">
                  <c:v>428.00976559999998</c:v>
                </c:pt>
                <c:pt idx="273">
                  <c:v>427.00909420000005</c:v>
                </c:pt>
                <c:pt idx="274">
                  <c:v>426.0083007999998</c:v>
                </c:pt>
                <c:pt idx="275">
                  <c:v>425.00729370000005</c:v>
                </c:pt>
                <c:pt idx="276">
                  <c:v>424.00610349999977</c:v>
                </c:pt>
                <c:pt idx="277">
                  <c:v>423.00476070000002</c:v>
                </c:pt>
                <c:pt idx="278">
                  <c:v>422.00326539999998</c:v>
                </c:pt>
                <c:pt idx="279">
                  <c:v>421.00152589999999</c:v>
                </c:pt>
                <c:pt idx="280">
                  <c:v>419.99966430000001</c:v>
                </c:pt>
                <c:pt idx="281">
                  <c:v>418.99765009999999</c:v>
                </c:pt>
                <c:pt idx="282">
                  <c:v>417.99548339999996</c:v>
                </c:pt>
                <c:pt idx="283">
                  <c:v>416.99307249999964</c:v>
                </c:pt>
                <c:pt idx="284">
                  <c:v>415.99050899999963</c:v>
                </c:pt>
                <c:pt idx="285">
                  <c:v>414.98782349999999</c:v>
                </c:pt>
                <c:pt idx="286">
                  <c:v>413.98498540000003</c:v>
                </c:pt>
                <c:pt idx="287">
                  <c:v>412.98190309999984</c:v>
                </c:pt>
                <c:pt idx="288">
                  <c:v>412.01721189999995</c:v>
                </c:pt>
                <c:pt idx="289">
                  <c:v>411.01385499999981</c:v>
                </c:pt>
                <c:pt idx="290">
                  <c:v>410.01031489999986</c:v>
                </c:pt>
                <c:pt idx="291">
                  <c:v>409.00656129999999</c:v>
                </c:pt>
                <c:pt idx="292">
                  <c:v>408.00271609999999</c:v>
                </c:pt>
                <c:pt idx="293">
                  <c:v>406.99865719999985</c:v>
                </c:pt>
                <c:pt idx="294">
                  <c:v>405.9944762999998</c:v>
                </c:pt>
                <c:pt idx="295">
                  <c:v>404.99005129999983</c:v>
                </c:pt>
                <c:pt idx="296">
                  <c:v>403.98553469999979</c:v>
                </c:pt>
                <c:pt idx="297">
                  <c:v>402.98083499999984</c:v>
                </c:pt>
                <c:pt idx="298">
                  <c:v>402.01458739999998</c:v>
                </c:pt>
                <c:pt idx="299">
                  <c:v>401.00955199999999</c:v>
                </c:pt>
                <c:pt idx="300">
                  <c:v>400.00436400000001</c:v>
                </c:pt>
                <c:pt idx="301">
                  <c:v>398.99902339999994</c:v>
                </c:pt>
                <c:pt idx="302">
                  <c:v>397.99349979999977</c:v>
                </c:pt>
                <c:pt idx="303">
                  <c:v>396.98782349999999</c:v>
                </c:pt>
                <c:pt idx="304">
                  <c:v>395.98199459999984</c:v>
                </c:pt>
                <c:pt idx="305">
                  <c:v>395.0146484</c:v>
                </c:pt>
                <c:pt idx="306">
                  <c:v>394.00848390000004</c:v>
                </c:pt>
                <c:pt idx="307">
                  <c:v>393.00219729999981</c:v>
                </c:pt>
                <c:pt idx="308">
                  <c:v>391.99569699999984</c:v>
                </c:pt>
                <c:pt idx="309">
                  <c:v>390.98904419999997</c:v>
                </c:pt>
                <c:pt idx="310">
                  <c:v>389.98223879999983</c:v>
                </c:pt>
                <c:pt idx="311">
                  <c:v>389.01403809999999</c:v>
                </c:pt>
                <c:pt idx="312">
                  <c:v>388.00689699999981</c:v>
                </c:pt>
                <c:pt idx="313">
                  <c:v>386.99966430000001</c:v>
                </c:pt>
                <c:pt idx="314">
                  <c:v>385.99221799999964</c:v>
                </c:pt>
                <c:pt idx="315">
                  <c:v>384.98464969999998</c:v>
                </c:pt>
                <c:pt idx="316">
                  <c:v>384.01565549999981</c:v>
                </c:pt>
                <c:pt idx="317">
                  <c:v>383.00775149999993</c:v>
                </c:pt>
                <c:pt idx="318">
                  <c:v>381.99972529999985</c:v>
                </c:pt>
                <c:pt idx="319">
                  <c:v>380.99151609999967</c:v>
                </c:pt>
                <c:pt idx="320">
                  <c:v>379.98315429999968</c:v>
                </c:pt>
                <c:pt idx="321">
                  <c:v>379.01345829999985</c:v>
                </c:pt>
                <c:pt idx="322">
                  <c:v>378.00479130000002</c:v>
                </c:pt>
                <c:pt idx="323">
                  <c:v>376.99597169999993</c:v>
                </c:pt>
                <c:pt idx="324">
                  <c:v>375.98702999999983</c:v>
                </c:pt>
                <c:pt idx="325">
                  <c:v>375.0166931</c:v>
                </c:pt>
                <c:pt idx="326">
                  <c:v>374.00741579999999</c:v>
                </c:pt>
                <c:pt idx="327">
                  <c:v>372.99801639999964</c:v>
                </c:pt>
                <c:pt idx="328">
                  <c:v>371.98843379999977</c:v>
                </c:pt>
                <c:pt idx="329">
                  <c:v>371.0175476</c:v>
                </c:pt>
                <c:pt idx="330">
                  <c:v>370.0076904</c:v>
                </c:pt>
                <c:pt idx="331">
                  <c:v>368.99765009999999</c:v>
                </c:pt>
                <c:pt idx="332">
                  <c:v>367.98745729999985</c:v>
                </c:pt>
                <c:pt idx="333">
                  <c:v>367.01602169999995</c:v>
                </c:pt>
                <c:pt idx="334">
                  <c:v>366.00555419999995</c:v>
                </c:pt>
                <c:pt idx="335">
                  <c:v>364.99493409999985</c:v>
                </c:pt>
                <c:pt idx="336">
                  <c:v>363.98419189999993</c:v>
                </c:pt>
                <c:pt idx="337">
                  <c:v>363.01217649999984</c:v>
                </c:pt>
                <c:pt idx="338">
                  <c:v>362.00109859999981</c:v>
                </c:pt>
                <c:pt idx="339">
                  <c:v>360.98989870000003</c:v>
                </c:pt>
                <c:pt idx="340">
                  <c:v>360.0174561</c:v>
                </c:pt>
                <c:pt idx="341">
                  <c:v>359.0059814</c:v>
                </c:pt>
                <c:pt idx="342">
                  <c:v>357.99432369999994</c:v>
                </c:pt>
                <c:pt idx="343">
                  <c:v>356.98257449999977</c:v>
                </c:pt>
                <c:pt idx="344">
                  <c:v>356.00952150000001</c:v>
                </c:pt>
                <c:pt idx="345">
                  <c:v>354.9974669999998</c:v>
                </c:pt>
                <c:pt idx="346">
                  <c:v>353.98525999999964</c:v>
                </c:pt>
                <c:pt idx="347">
                  <c:v>353.0118713</c:v>
                </c:pt>
                <c:pt idx="348">
                  <c:v>351.9993895999998</c:v>
                </c:pt>
                <c:pt idx="349">
                  <c:v>350.98675539999977</c:v>
                </c:pt>
                <c:pt idx="350">
                  <c:v>350.01290889999996</c:v>
                </c:pt>
                <c:pt idx="351">
                  <c:v>348.99996949999985</c:v>
                </c:pt>
                <c:pt idx="352">
                  <c:v>347.98693849999961</c:v>
                </c:pt>
                <c:pt idx="353">
                  <c:v>347.0127258</c:v>
                </c:pt>
                <c:pt idx="354">
                  <c:v>345.99935909999977</c:v>
                </c:pt>
                <c:pt idx="355">
                  <c:v>344.98590089999999</c:v>
                </c:pt>
                <c:pt idx="356">
                  <c:v>344.01123049999984</c:v>
                </c:pt>
                <c:pt idx="357">
                  <c:v>342.9974975999998</c:v>
                </c:pt>
                <c:pt idx="358">
                  <c:v>341.98361209999985</c:v>
                </c:pt>
                <c:pt idx="359">
                  <c:v>341.00860599999999</c:v>
                </c:pt>
                <c:pt idx="360">
                  <c:v>339.99444579999999</c:v>
                </c:pt>
                <c:pt idx="361">
                  <c:v>339.01913449999984</c:v>
                </c:pt>
                <c:pt idx="362">
                  <c:v>338.0046997</c:v>
                </c:pt>
                <c:pt idx="363">
                  <c:v>336.99014279999983</c:v>
                </c:pt>
                <c:pt idx="364">
                  <c:v>336.01446529999998</c:v>
                </c:pt>
                <c:pt idx="365">
                  <c:v>334.99960329999999</c:v>
                </c:pt>
                <c:pt idx="366">
                  <c:v>333.98464969999998</c:v>
                </c:pt>
                <c:pt idx="367">
                  <c:v>333.00854489999995</c:v>
                </c:pt>
                <c:pt idx="368">
                  <c:v>331.99331669999964</c:v>
                </c:pt>
                <c:pt idx="369">
                  <c:v>331.01699829999984</c:v>
                </c:pt>
                <c:pt idx="370">
                  <c:v>330.00149539999995</c:v>
                </c:pt>
                <c:pt idx="371">
                  <c:v>328.98583979999984</c:v>
                </c:pt>
                <c:pt idx="372">
                  <c:v>328.0091248</c:v>
                </c:pt>
                <c:pt idx="373">
                  <c:v>326.99319459999964</c:v>
                </c:pt>
                <c:pt idx="374">
                  <c:v>326.01626589999995</c:v>
                </c:pt>
                <c:pt idx="375">
                  <c:v>325.00009160000002</c:v>
                </c:pt>
                <c:pt idx="376">
                  <c:v>323.9837951999998</c:v>
                </c:pt>
                <c:pt idx="377">
                  <c:v>323.00643919999999</c:v>
                </c:pt>
                <c:pt idx="378">
                  <c:v>321.98989870000003</c:v>
                </c:pt>
                <c:pt idx="379">
                  <c:v>321.01232909999999</c:v>
                </c:pt>
                <c:pt idx="380">
                  <c:v>319.99551389999976</c:v>
                </c:pt>
                <c:pt idx="381">
                  <c:v>319.0176697</c:v>
                </c:pt>
                <c:pt idx="382">
                  <c:v>318.00061040000003</c:v>
                </c:pt>
                <c:pt idx="383">
                  <c:v>316.98339839999966</c:v>
                </c:pt>
                <c:pt idx="384">
                  <c:v>316.00521849999984</c:v>
                </c:pt>
                <c:pt idx="385">
                  <c:v>314.98770139999999</c:v>
                </c:pt>
                <c:pt idx="386">
                  <c:v>314.00927730000001</c:v>
                </c:pt>
                <c:pt idx="387">
                  <c:v>312.9916076999998</c:v>
                </c:pt>
                <c:pt idx="388">
                  <c:v>312.01290889999996</c:v>
                </c:pt>
                <c:pt idx="389">
                  <c:v>310.99490359999999</c:v>
                </c:pt>
                <c:pt idx="390">
                  <c:v>310.01599119999997</c:v>
                </c:pt>
                <c:pt idx="391">
                  <c:v>308.99783329999985</c:v>
                </c:pt>
                <c:pt idx="392">
                  <c:v>308.01867679999981</c:v>
                </c:pt>
                <c:pt idx="393">
                  <c:v>307.00018310000002</c:v>
                </c:pt>
                <c:pt idx="394">
                  <c:v>305.98162839999981</c:v>
                </c:pt>
                <c:pt idx="395">
                  <c:v>305.00213619999994</c:v>
                </c:pt>
                <c:pt idx="396">
                  <c:v>303.98330689999977</c:v>
                </c:pt>
                <c:pt idx="397">
                  <c:v>303.00353999999976</c:v>
                </c:pt>
                <c:pt idx="398">
                  <c:v>301.98452759999981</c:v>
                </c:pt>
                <c:pt idx="399">
                  <c:v>301.00451659999999</c:v>
                </c:pt>
                <c:pt idx="400">
                  <c:v>299.98519899999968</c:v>
                </c:pt>
                <c:pt idx="401">
                  <c:v>299.00497439999998</c:v>
                </c:pt>
                <c:pt idx="402">
                  <c:v>297.9854431</c:v>
                </c:pt>
                <c:pt idx="403">
                  <c:v>297.00500489999996</c:v>
                </c:pt>
                <c:pt idx="404">
                  <c:v>295.98522949999983</c:v>
                </c:pt>
                <c:pt idx="405">
                  <c:v>295.00454710000002</c:v>
                </c:pt>
                <c:pt idx="406">
                  <c:v>293.98452759999981</c:v>
                </c:pt>
                <c:pt idx="407">
                  <c:v>293.00363160000001</c:v>
                </c:pt>
                <c:pt idx="408">
                  <c:v>291.98339839999966</c:v>
                </c:pt>
                <c:pt idx="409">
                  <c:v>291.00228879999997</c:v>
                </c:pt>
                <c:pt idx="410">
                  <c:v>289.98178099999984</c:v>
                </c:pt>
                <c:pt idx="411">
                  <c:v>289.00042720000005</c:v>
                </c:pt>
                <c:pt idx="412">
                  <c:v>288.01895139999999</c:v>
                </c:pt>
                <c:pt idx="413">
                  <c:v>286.99813839999962</c:v>
                </c:pt>
                <c:pt idx="414">
                  <c:v>286.01650999999964</c:v>
                </c:pt>
                <c:pt idx="415">
                  <c:v>284.99542239999994</c:v>
                </c:pt>
                <c:pt idx="416">
                  <c:v>284.01351929999964</c:v>
                </c:pt>
                <c:pt idx="417">
                  <c:v>282.99224849999985</c:v>
                </c:pt>
                <c:pt idx="418">
                  <c:v>282.01013179999984</c:v>
                </c:pt>
                <c:pt idx="419">
                  <c:v>280.98861689999978</c:v>
                </c:pt>
                <c:pt idx="420">
                  <c:v>280.00628660000001</c:v>
                </c:pt>
                <c:pt idx="421">
                  <c:v>278.98452759999981</c:v>
                </c:pt>
                <c:pt idx="422">
                  <c:v>278.00201419999996</c:v>
                </c:pt>
                <c:pt idx="423">
                  <c:v>277.0193481</c:v>
                </c:pt>
                <c:pt idx="424">
                  <c:v>275.99728389999996</c:v>
                </c:pt>
                <c:pt idx="425">
                  <c:v>275.01446529999998</c:v>
                </c:pt>
                <c:pt idx="426">
                  <c:v>273.99215699999968</c:v>
                </c:pt>
                <c:pt idx="427">
                  <c:v>273.00906370000001</c:v>
                </c:pt>
                <c:pt idx="428">
                  <c:v>271.98657229999964</c:v>
                </c:pt>
                <c:pt idx="429">
                  <c:v>271.00329589999996</c:v>
                </c:pt>
                <c:pt idx="430">
                  <c:v>269.98059079999985</c:v>
                </c:pt>
                <c:pt idx="431">
                  <c:v>268.99710079999977</c:v>
                </c:pt>
                <c:pt idx="432">
                  <c:v>268.0134888</c:v>
                </c:pt>
                <c:pt idx="433">
                  <c:v>266.99047849999977</c:v>
                </c:pt>
                <c:pt idx="434">
                  <c:v>266.00668330000002</c:v>
                </c:pt>
                <c:pt idx="435">
                  <c:v>264.98339839999966</c:v>
                </c:pt>
                <c:pt idx="436">
                  <c:v>263.99942019999997</c:v>
                </c:pt>
                <c:pt idx="437">
                  <c:v>263.01528930000001</c:v>
                </c:pt>
                <c:pt idx="438">
                  <c:v>261.99176029999984</c:v>
                </c:pt>
                <c:pt idx="439">
                  <c:v>261.00744630000008</c:v>
                </c:pt>
                <c:pt idx="440">
                  <c:v>259.98367309999981</c:v>
                </c:pt>
                <c:pt idx="441">
                  <c:v>258.99914549999977</c:v>
                </c:pt>
                <c:pt idx="442">
                  <c:v>258.01458739999998</c:v>
                </c:pt>
                <c:pt idx="443">
                  <c:v>256.99047849999977</c:v>
                </c:pt>
                <c:pt idx="444">
                  <c:v>256.0056763</c:v>
                </c:pt>
                <c:pt idx="445">
                  <c:v>254.98139950000009</c:v>
                </c:pt>
                <c:pt idx="446">
                  <c:v>253.99639890000009</c:v>
                </c:pt>
                <c:pt idx="447">
                  <c:v>253.01130680000009</c:v>
                </c:pt>
                <c:pt idx="448">
                  <c:v>251.98669430000001</c:v>
                </c:pt>
                <c:pt idx="449">
                  <c:v>251.00143430000008</c:v>
                </c:pt>
                <c:pt idx="450">
                  <c:v>250.01603700000001</c:v>
                </c:pt>
                <c:pt idx="451">
                  <c:v>248.99116519999998</c:v>
                </c:pt>
                <c:pt idx="452">
                  <c:v>248.00559999999999</c:v>
                </c:pt>
                <c:pt idx="453">
                  <c:v>246.98049930000013</c:v>
                </c:pt>
                <c:pt idx="454">
                  <c:v>245.99473569999998</c:v>
                </c:pt>
                <c:pt idx="455">
                  <c:v>245.0088959</c:v>
                </c:pt>
                <c:pt idx="456">
                  <c:v>243.9835205</c:v>
                </c:pt>
                <c:pt idx="457">
                  <c:v>242.99748230000009</c:v>
                </c:pt>
                <c:pt idx="458">
                  <c:v>242.01135249999999</c:v>
                </c:pt>
                <c:pt idx="459">
                  <c:v>240.98567199999999</c:v>
                </c:pt>
                <c:pt idx="460">
                  <c:v>239.99932860000001</c:v>
                </c:pt>
                <c:pt idx="461">
                  <c:v>239.01295469999991</c:v>
                </c:pt>
                <c:pt idx="462">
                  <c:v>237.98699950000008</c:v>
                </c:pt>
                <c:pt idx="463">
                  <c:v>237.00041200000001</c:v>
                </c:pt>
                <c:pt idx="464">
                  <c:v>236.01373289999998</c:v>
                </c:pt>
                <c:pt idx="465">
                  <c:v>234.9874573000001</c:v>
                </c:pt>
                <c:pt idx="466">
                  <c:v>234.00062559999998</c:v>
                </c:pt>
                <c:pt idx="467">
                  <c:v>233.01367189999991</c:v>
                </c:pt>
                <c:pt idx="468">
                  <c:v>231.9871521</c:v>
                </c:pt>
                <c:pt idx="469">
                  <c:v>231</c:v>
                </c:pt>
                <c:pt idx="470">
                  <c:v>230.01280209999999</c:v>
                </c:pt>
                <c:pt idx="471">
                  <c:v>228.98600770000004</c:v>
                </c:pt>
                <c:pt idx="472">
                  <c:v>227.99864200000007</c:v>
                </c:pt>
                <c:pt idx="473">
                  <c:v>227.01115419999991</c:v>
                </c:pt>
                <c:pt idx="474">
                  <c:v>225.98408509999999</c:v>
                </c:pt>
                <c:pt idx="475">
                  <c:v>224.9964294000001</c:v>
                </c:pt>
                <c:pt idx="476">
                  <c:v>224.00869750000001</c:v>
                </c:pt>
                <c:pt idx="477">
                  <c:v>222.98135379999999</c:v>
                </c:pt>
                <c:pt idx="478">
                  <c:v>221.99345399999999</c:v>
                </c:pt>
                <c:pt idx="479">
                  <c:v>221.00546259999999</c:v>
                </c:pt>
                <c:pt idx="480">
                  <c:v>220.01739499999999</c:v>
                </c:pt>
                <c:pt idx="481">
                  <c:v>218.98970030000001</c:v>
                </c:pt>
                <c:pt idx="482">
                  <c:v>218.00143430000008</c:v>
                </c:pt>
                <c:pt idx="483">
                  <c:v>217.01312259999995</c:v>
                </c:pt>
                <c:pt idx="484">
                  <c:v>215.98516850000001</c:v>
                </c:pt>
                <c:pt idx="485">
                  <c:v>214.99668879999999</c:v>
                </c:pt>
                <c:pt idx="486">
                  <c:v>214.00810240000001</c:v>
                </c:pt>
                <c:pt idx="487">
                  <c:v>213.01945499999991</c:v>
                </c:pt>
                <c:pt idx="488">
                  <c:v>211.99116519999998</c:v>
                </c:pt>
                <c:pt idx="489">
                  <c:v>211.00236509999999</c:v>
                </c:pt>
                <c:pt idx="490">
                  <c:v>210.013443</c:v>
                </c:pt>
                <c:pt idx="491">
                  <c:v>208.98493960000008</c:v>
                </c:pt>
                <c:pt idx="492">
                  <c:v>207.99586489999999</c:v>
                </c:pt>
                <c:pt idx="493">
                  <c:v>207.0067444</c:v>
                </c:pt>
                <c:pt idx="494">
                  <c:v>206.01750179999991</c:v>
                </c:pt>
                <c:pt idx="495">
                  <c:v>204.98867800000008</c:v>
                </c:pt>
                <c:pt idx="496">
                  <c:v>203.9992828</c:v>
                </c:pt>
                <c:pt idx="497">
                  <c:v>203.0098419</c:v>
                </c:pt>
                <c:pt idx="498">
                  <c:v>201.98072810000008</c:v>
                </c:pt>
                <c:pt idx="499">
                  <c:v>200.99111940000009</c:v>
                </c:pt>
                <c:pt idx="500">
                  <c:v>200.00144960000009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5-87C0-427C-84E3-6E1A80BF4995}"/>
            </c:ext>
          </c:extLst>
        </c:ser>
        <c:ser>
          <c:idx val="6"/>
          <c:order val="6"/>
          <c:tx>
            <c:strRef>
              <c:f>'[FA+Zn-TBut3PyP.xlsx]FA+Zn-TBut3PyP'!$X$1:$X$2</c:f>
              <c:strCache>
                <c:ptCount val="1"/>
                <c:pt idx="0">
                  <c:v>sample10 Abs</c:v>
                </c:pt>
              </c:strCache>
            </c:strRef>
          </c:tx>
          <c:spPr>
            <a:ln>
              <a:solidFill>
                <a:prstClr val="black"/>
              </a:solidFill>
              <a:prstDash val="sysDot"/>
            </a:ln>
          </c:spPr>
          <c:marker>
            <c:symbol val="none"/>
          </c:marker>
          <c:xVal>
            <c:numRef>
              <c:f>'[FA+Zn-TBut3PyP.xlsx]FA+Zn-TBut3PyP'!$K$3:$K$947</c:f>
              <c:numCache>
                <c:formatCode>General</c:formatCode>
                <c:ptCount val="945"/>
                <c:pt idx="0">
                  <c:v>700.00762939999936</c:v>
                </c:pt>
                <c:pt idx="1">
                  <c:v>698.99938960000031</c:v>
                </c:pt>
                <c:pt idx="2">
                  <c:v>697.99090579999961</c:v>
                </c:pt>
                <c:pt idx="3">
                  <c:v>697.01806639999961</c:v>
                </c:pt>
                <c:pt idx="4">
                  <c:v>696.00891109999998</c:v>
                </c:pt>
                <c:pt idx="5">
                  <c:v>694.99938960000031</c:v>
                </c:pt>
                <c:pt idx="6">
                  <c:v>693.98956299999998</c:v>
                </c:pt>
                <c:pt idx="7">
                  <c:v>693.0155029</c:v>
                </c:pt>
                <c:pt idx="8">
                  <c:v>692.00500490000002</c:v>
                </c:pt>
                <c:pt idx="9">
                  <c:v>690.99414060000004</c:v>
                </c:pt>
                <c:pt idx="10">
                  <c:v>689.98303220000037</c:v>
                </c:pt>
                <c:pt idx="11">
                  <c:v>689.00775150000004</c:v>
                </c:pt>
                <c:pt idx="12">
                  <c:v>687.9959106</c:v>
                </c:pt>
                <c:pt idx="13">
                  <c:v>686.98388670000031</c:v>
                </c:pt>
                <c:pt idx="14">
                  <c:v>686.0075683999994</c:v>
                </c:pt>
                <c:pt idx="15">
                  <c:v>684.99481200000002</c:v>
                </c:pt>
                <c:pt idx="16">
                  <c:v>684.01794429999961</c:v>
                </c:pt>
                <c:pt idx="17">
                  <c:v>683.00457759999995</c:v>
                </c:pt>
                <c:pt idx="18">
                  <c:v>681.99090579999961</c:v>
                </c:pt>
                <c:pt idx="19">
                  <c:v>681.01312259999997</c:v>
                </c:pt>
                <c:pt idx="20">
                  <c:v>679.99884030000032</c:v>
                </c:pt>
                <c:pt idx="21">
                  <c:v>678.98413089999997</c:v>
                </c:pt>
                <c:pt idx="22">
                  <c:v>678.00543210000001</c:v>
                </c:pt>
                <c:pt idx="23">
                  <c:v>676.99017330000004</c:v>
                </c:pt>
                <c:pt idx="24">
                  <c:v>676.01086429999998</c:v>
                </c:pt>
                <c:pt idx="25">
                  <c:v>674.99493410000002</c:v>
                </c:pt>
                <c:pt idx="26">
                  <c:v>674.01501459999997</c:v>
                </c:pt>
                <c:pt idx="27">
                  <c:v>672.99847409999995</c:v>
                </c:pt>
                <c:pt idx="28">
                  <c:v>672.01794429999961</c:v>
                </c:pt>
                <c:pt idx="29">
                  <c:v>671.00079349999999</c:v>
                </c:pt>
                <c:pt idx="30">
                  <c:v>669.9833984000004</c:v>
                </c:pt>
                <c:pt idx="31">
                  <c:v>669.00189209999996</c:v>
                </c:pt>
                <c:pt idx="32">
                  <c:v>667.98376460000031</c:v>
                </c:pt>
                <c:pt idx="33">
                  <c:v>667.0018311</c:v>
                </c:pt>
                <c:pt idx="34">
                  <c:v>665.98303220000037</c:v>
                </c:pt>
                <c:pt idx="35">
                  <c:v>665.00042719999965</c:v>
                </c:pt>
                <c:pt idx="36">
                  <c:v>664.0175780999997</c:v>
                </c:pt>
                <c:pt idx="37">
                  <c:v>662.9979247999994</c:v>
                </c:pt>
                <c:pt idx="38">
                  <c:v>662.01434329999995</c:v>
                </c:pt>
                <c:pt idx="39">
                  <c:v>660.99414060000004</c:v>
                </c:pt>
                <c:pt idx="40">
                  <c:v>660.01000979999969</c:v>
                </c:pt>
                <c:pt idx="41">
                  <c:v>658.9891967999996</c:v>
                </c:pt>
                <c:pt idx="42">
                  <c:v>658.00445560000003</c:v>
                </c:pt>
                <c:pt idx="43">
                  <c:v>656.98303220000037</c:v>
                </c:pt>
                <c:pt idx="44">
                  <c:v>655.99774170000001</c:v>
                </c:pt>
                <c:pt idx="45">
                  <c:v>655.01220699999965</c:v>
                </c:pt>
                <c:pt idx="46">
                  <c:v>653.98980710000001</c:v>
                </c:pt>
                <c:pt idx="47">
                  <c:v>653.00360109999997</c:v>
                </c:pt>
                <c:pt idx="48">
                  <c:v>652.01721189999944</c:v>
                </c:pt>
                <c:pt idx="49">
                  <c:v>650.99395749999996</c:v>
                </c:pt>
                <c:pt idx="50">
                  <c:v>650.00689699999998</c:v>
                </c:pt>
                <c:pt idx="51">
                  <c:v>648.98303220000037</c:v>
                </c:pt>
                <c:pt idx="52">
                  <c:v>647.99536130000001</c:v>
                </c:pt>
                <c:pt idx="53">
                  <c:v>647.00744629999997</c:v>
                </c:pt>
                <c:pt idx="54">
                  <c:v>645.98272709999969</c:v>
                </c:pt>
                <c:pt idx="55">
                  <c:v>644.99420169999996</c:v>
                </c:pt>
                <c:pt idx="56">
                  <c:v>644.00549320000005</c:v>
                </c:pt>
                <c:pt idx="57">
                  <c:v>643.0164794999996</c:v>
                </c:pt>
                <c:pt idx="58">
                  <c:v>641.99047849999999</c:v>
                </c:pt>
                <c:pt idx="59">
                  <c:v>641.0008544999996</c:v>
                </c:pt>
                <c:pt idx="60">
                  <c:v>640.01098630000001</c:v>
                </c:pt>
                <c:pt idx="61">
                  <c:v>638.98413089999997</c:v>
                </c:pt>
                <c:pt idx="62">
                  <c:v>637.99365230000001</c:v>
                </c:pt>
                <c:pt idx="63">
                  <c:v>637.00299069999971</c:v>
                </c:pt>
                <c:pt idx="64">
                  <c:v>636.0119019</c:v>
                </c:pt>
                <c:pt idx="65">
                  <c:v>634.98388670000031</c:v>
                </c:pt>
                <c:pt idx="66">
                  <c:v>633.99224849999939</c:v>
                </c:pt>
                <c:pt idx="67">
                  <c:v>633.00042719999965</c:v>
                </c:pt>
                <c:pt idx="68">
                  <c:v>632.00830080000003</c:v>
                </c:pt>
                <c:pt idx="69">
                  <c:v>631.01586909999969</c:v>
                </c:pt>
                <c:pt idx="70">
                  <c:v>629.98638919999996</c:v>
                </c:pt>
                <c:pt idx="71">
                  <c:v>628.99340819999998</c:v>
                </c:pt>
                <c:pt idx="72">
                  <c:v>628.00006099999996</c:v>
                </c:pt>
                <c:pt idx="73">
                  <c:v>627.00653079999961</c:v>
                </c:pt>
                <c:pt idx="74">
                  <c:v>626.01269529999968</c:v>
                </c:pt>
                <c:pt idx="75">
                  <c:v>624.98181150000005</c:v>
                </c:pt>
                <c:pt idx="76">
                  <c:v>623.98748779999971</c:v>
                </c:pt>
                <c:pt idx="77">
                  <c:v>622.99279790000003</c:v>
                </c:pt>
                <c:pt idx="78">
                  <c:v>621.9979247999994</c:v>
                </c:pt>
                <c:pt idx="79">
                  <c:v>621.00262449999946</c:v>
                </c:pt>
                <c:pt idx="80">
                  <c:v>620.00714109999967</c:v>
                </c:pt>
                <c:pt idx="81">
                  <c:v>619.01147460000004</c:v>
                </c:pt>
                <c:pt idx="82">
                  <c:v>618.01544190000004</c:v>
                </c:pt>
                <c:pt idx="83">
                  <c:v>616.98217769999997</c:v>
                </c:pt>
                <c:pt idx="84">
                  <c:v>615.98571779999997</c:v>
                </c:pt>
                <c:pt idx="85">
                  <c:v>614.98883060000048</c:v>
                </c:pt>
                <c:pt idx="86">
                  <c:v>613.99176030000001</c:v>
                </c:pt>
                <c:pt idx="87">
                  <c:v>612.9943237</c:v>
                </c:pt>
                <c:pt idx="88">
                  <c:v>611.99670409999999</c:v>
                </c:pt>
                <c:pt idx="89">
                  <c:v>610.99877930000036</c:v>
                </c:pt>
                <c:pt idx="90">
                  <c:v>610.00061039999969</c:v>
                </c:pt>
                <c:pt idx="91">
                  <c:v>609.0021362</c:v>
                </c:pt>
                <c:pt idx="92">
                  <c:v>608.00335689999997</c:v>
                </c:pt>
                <c:pt idx="93">
                  <c:v>607.00445560000003</c:v>
                </c:pt>
                <c:pt idx="94">
                  <c:v>606.00512699999967</c:v>
                </c:pt>
                <c:pt idx="95">
                  <c:v>605.0056763</c:v>
                </c:pt>
                <c:pt idx="96">
                  <c:v>604.00585939999996</c:v>
                </c:pt>
                <c:pt idx="97">
                  <c:v>603.00579830000004</c:v>
                </c:pt>
                <c:pt idx="98">
                  <c:v>602.00549320000005</c:v>
                </c:pt>
                <c:pt idx="99">
                  <c:v>601.00494379999998</c:v>
                </c:pt>
                <c:pt idx="100">
                  <c:v>600.0040894</c:v>
                </c:pt>
                <c:pt idx="101">
                  <c:v>599.00292969999953</c:v>
                </c:pt>
                <c:pt idx="102">
                  <c:v>598.00158690000001</c:v>
                </c:pt>
                <c:pt idx="103">
                  <c:v>596.99987790000034</c:v>
                </c:pt>
                <c:pt idx="104">
                  <c:v>595.99804689999996</c:v>
                </c:pt>
                <c:pt idx="105">
                  <c:v>594.9959106</c:v>
                </c:pt>
                <c:pt idx="106">
                  <c:v>593.99346920000005</c:v>
                </c:pt>
                <c:pt idx="107">
                  <c:v>592.99078369999995</c:v>
                </c:pt>
                <c:pt idx="108">
                  <c:v>591.98785399999997</c:v>
                </c:pt>
                <c:pt idx="109">
                  <c:v>590.98461909999969</c:v>
                </c:pt>
                <c:pt idx="110">
                  <c:v>590.01837160000036</c:v>
                </c:pt>
                <c:pt idx="111">
                  <c:v>589.01458739999998</c:v>
                </c:pt>
                <c:pt idx="112">
                  <c:v>588.01068120000002</c:v>
                </c:pt>
                <c:pt idx="113">
                  <c:v>587.00646969999968</c:v>
                </c:pt>
                <c:pt idx="114">
                  <c:v>586.00189209999996</c:v>
                </c:pt>
                <c:pt idx="115">
                  <c:v>584.99725339999952</c:v>
                </c:pt>
                <c:pt idx="116">
                  <c:v>583.9921875</c:v>
                </c:pt>
                <c:pt idx="117">
                  <c:v>582.98699950000002</c:v>
                </c:pt>
                <c:pt idx="118">
                  <c:v>581.98144530000002</c:v>
                </c:pt>
                <c:pt idx="119">
                  <c:v>581.01293950000002</c:v>
                </c:pt>
                <c:pt idx="120">
                  <c:v>580.00689699999998</c:v>
                </c:pt>
                <c:pt idx="121">
                  <c:v>579.00067139999999</c:v>
                </c:pt>
                <c:pt idx="122">
                  <c:v>577.9940796000003</c:v>
                </c:pt>
                <c:pt idx="123">
                  <c:v>576.98730469999998</c:v>
                </c:pt>
                <c:pt idx="124">
                  <c:v>576.0175780999997</c:v>
                </c:pt>
                <c:pt idx="125">
                  <c:v>575.01037599999995</c:v>
                </c:pt>
                <c:pt idx="126">
                  <c:v>574.00280759999998</c:v>
                </c:pt>
                <c:pt idx="127">
                  <c:v>572.99505620000002</c:v>
                </c:pt>
                <c:pt idx="128">
                  <c:v>571.98699950000002</c:v>
                </c:pt>
                <c:pt idx="129">
                  <c:v>571.01611329999969</c:v>
                </c:pt>
                <c:pt idx="130">
                  <c:v>570.0075072999997</c:v>
                </c:pt>
                <c:pt idx="131">
                  <c:v>568.99877930000036</c:v>
                </c:pt>
                <c:pt idx="132">
                  <c:v>567.98974610000005</c:v>
                </c:pt>
                <c:pt idx="133">
                  <c:v>567.01782229999969</c:v>
                </c:pt>
                <c:pt idx="134">
                  <c:v>566.00830080000003</c:v>
                </c:pt>
                <c:pt idx="135">
                  <c:v>564.99859619999961</c:v>
                </c:pt>
                <c:pt idx="136">
                  <c:v>563.98852539999996</c:v>
                </c:pt>
                <c:pt idx="137">
                  <c:v>563.0157471</c:v>
                </c:pt>
                <c:pt idx="138">
                  <c:v>562.00524899999971</c:v>
                </c:pt>
                <c:pt idx="139">
                  <c:v>560.99450679999961</c:v>
                </c:pt>
                <c:pt idx="140">
                  <c:v>559.98345949999998</c:v>
                </c:pt>
                <c:pt idx="141">
                  <c:v>559.0097046000003</c:v>
                </c:pt>
                <c:pt idx="142">
                  <c:v>557.99823000000004</c:v>
                </c:pt>
                <c:pt idx="143">
                  <c:v>556.98657230000003</c:v>
                </c:pt>
                <c:pt idx="144">
                  <c:v>556.01208499999996</c:v>
                </c:pt>
                <c:pt idx="145">
                  <c:v>554.99987790000034</c:v>
                </c:pt>
                <c:pt idx="146">
                  <c:v>553.98742679999953</c:v>
                </c:pt>
                <c:pt idx="147">
                  <c:v>553.01226809999935</c:v>
                </c:pt>
                <c:pt idx="148">
                  <c:v>551.99932860000001</c:v>
                </c:pt>
                <c:pt idx="149">
                  <c:v>550.98614499999996</c:v>
                </c:pt>
                <c:pt idx="150">
                  <c:v>550.01031490000003</c:v>
                </c:pt>
                <c:pt idx="151">
                  <c:v>548.99664309999969</c:v>
                </c:pt>
                <c:pt idx="152">
                  <c:v>547.98284909999961</c:v>
                </c:pt>
                <c:pt idx="153">
                  <c:v>547.00622559999965</c:v>
                </c:pt>
                <c:pt idx="154">
                  <c:v>545.99194339999997</c:v>
                </c:pt>
                <c:pt idx="155">
                  <c:v>545.01495360000001</c:v>
                </c:pt>
                <c:pt idx="156">
                  <c:v>544.00006099999996</c:v>
                </c:pt>
                <c:pt idx="157">
                  <c:v>542.98498540000003</c:v>
                </c:pt>
                <c:pt idx="158">
                  <c:v>542.00726319999944</c:v>
                </c:pt>
                <c:pt idx="159">
                  <c:v>540.99182129999997</c:v>
                </c:pt>
                <c:pt idx="160">
                  <c:v>540.01367189999996</c:v>
                </c:pt>
                <c:pt idx="161">
                  <c:v>538.99768069999971</c:v>
                </c:pt>
                <c:pt idx="162">
                  <c:v>537.98144530000002</c:v>
                </c:pt>
                <c:pt idx="163">
                  <c:v>537.00262449999946</c:v>
                </c:pt>
                <c:pt idx="164">
                  <c:v>535.98590090000005</c:v>
                </c:pt>
                <c:pt idx="165">
                  <c:v>535.00665279999964</c:v>
                </c:pt>
                <c:pt idx="166">
                  <c:v>533.98950200000002</c:v>
                </c:pt>
                <c:pt idx="167">
                  <c:v>533.00976560000004</c:v>
                </c:pt>
                <c:pt idx="168">
                  <c:v>531.99224849999939</c:v>
                </c:pt>
                <c:pt idx="169">
                  <c:v>531.01202389999946</c:v>
                </c:pt>
                <c:pt idx="170">
                  <c:v>529.9940186</c:v>
                </c:pt>
                <c:pt idx="171">
                  <c:v>529.01336670000001</c:v>
                </c:pt>
                <c:pt idx="172">
                  <c:v>527.99487300000033</c:v>
                </c:pt>
                <c:pt idx="173">
                  <c:v>527.01385500000004</c:v>
                </c:pt>
                <c:pt idx="174">
                  <c:v>525.99487300000033</c:v>
                </c:pt>
                <c:pt idx="175">
                  <c:v>525.01342769999997</c:v>
                </c:pt>
                <c:pt idx="176">
                  <c:v>523.99395749999996</c:v>
                </c:pt>
                <c:pt idx="177">
                  <c:v>523.01208499999996</c:v>
                </c:pt>
                <c:pt idx="178">
                  <c:v>521.9921875</c:v>
                </c:pt>
                <c:pt idx="179">
                  <c:v>521.00982669999996</c:v>
                </c:pt>
                <c:pt idx="180">
                  <c:v>519.98956299999998</c:v>
                </c:pt>
                <c:pt idx="181">
                  <c:v>519.00677489999998</c:v>
                </c:pt>
                <c:pt idx="182">
                  <c:v>517.9860228999994</c:v>
                </c:pt>
                <c:pt idx="183">
                  <c:v>517.00280759999998</c:v>
                </c:pt>
                <c:pt idx="184">
                  <c:v>515.98150629999998</c:v>
                </c:pt>
                <c:pt idx="185">
                  <c:v>514.9979247999994</c:v>
                </c:pt>
                <c:pt idx="186">
                  <c:v>514.01403809999999</c:v>
                </c:pt>
                <c:pt idx="187">
                  <c:v>512.99224849999939</c:v>
                </c:pt>
                <c:pt idx="188">
                  <c:v>512.00799559999996</c:v>
                </c:pt>
                <c:pt idx="189">
                  <c:v>510.98562619999996</c:v>
                </c:pt>
                <c:pt idx="190">
                  <c:v>510.000946</c:v>
                </c:pt>
                <c:pt idx="191">
                  <c:v>509.01608279999999</c:v>
                </c:pt>
                <c:pt idx="192">
                  <c:v>507.99304199999983</c:v>
                </c:pt>
                <c:pt idx="193">
                  <c:v>507.00772089999998</c:v>
                </c:pt>
                <c:pt idx="194">
                  <c:v>505.98428339999998</c:v>
                </c:pt>
                <c:pt idx="195">
                  <c:v>504.99859619999978</c:v>
                </c:pt>
                <c:pt idx="196">
                  <c:v>504.01266479999998</c:v>
                </c:pt>
                <c:pt idx="197">
                  <c:v>502.98855589999977</c:v>
                </c:pt>
                <c:pt idx="198">
                  <c:v>502.00222780000001</c:v>
                </c:pt>
                <c:pt idx="199">
                  <c:v>501.015625</c:v>
                </c:pt>
                <c:pt idx="200">
                  <c:v>499.99087519999995</c:v>
                </c:pt>
                <c:pt idx="201">
                  <c:v>499.0039673</c:v>
                </c:pt>
                <c:pt idx="202">
                  <c:v>498.01672359999981</c:v>
                </c:pt>
                <c:pt idx="203">
                  <c:v>496.99139399999967</c:v>
                </c:pt>
                <c:pt idx="204">
                  <c:v>496.00378419999998</c:v>
                </c:pt>
                <c:pt idx="205">
                  <c:v>495.01599119999997</c:v>
                </c:pt>
                <c:pt idx="206">
                  <c:v>493.99005129999983</c:v>
                </c:pt>
                <c:pt idx="207">
                  <c:v>493.0018005</c:v>
                </c:pt>
                <c:pt idx="208">
                  <c:v>492.01336669999995</c:v>
                </c:pt>
                <c:pt idx="209">
                  <c:v>490.9867858999998</c:v>
                </c:pt>
                <c:pt idx="210">
                  <c:v>489.99795529999983</c:v>
                </c:pt>
                <c:pt idx="211">
                  <c:v>489.00897219999996</c:v>
                </c:pt>
                <c:pt idx="212">
                  <c:v>487.98162839999981</c:v>
                </c:pt>
                <c:pt idx="213">
                  <c:v>486.99224849999985</c:v>
                </c:pt>
                <c:pt idx="214">
                  <c:v>486.00262450000002</c:v>
                </c:pt>
                <c:pt idx="215">
                  <c:v>485.01281739999996</c:v>
                </c:pt>
                <c:pt idx="216">
                  <c:v>483.98474119999997</c:v>
                </c:pt>
                <c:pt idx="217">
                  <c:v>482.9944762999998</c:v>
                </c:pt>
                <c:pt idx="218">
                  <c:v>482.00402830000002</c:v>
                </c:pt>
                <c:pt idx="219">
                  <c:v>481.01345829999985</c:v>
                </c:pt>
                <c:pt idx="220">
                  <c:v>479.9845886</c:v>
                </c:pt>
                <c:pt idx="221">
                  <c:v>478.99353029999963</c:v>
                </c:pt>
                <c:pt idx="222">
                  <c:v>478.00234989999996</c:v>
                </c:pt>
                <c:pt idx="223">
                  <c:v>477.01095579999981</c:v>
                </c:pt>
                <c:pt idx="224">
                  <c:v>475.98117069999978</c:v>
                </c:pt>
                <c:pt idx="225">
                  <c:v>474.98937989999979</c:v>
                </c:pt>
                <c:pt idx="226">
                  <c:v>473.99737549999963</c:v>
                </c:pt>
                <c:pt idx="227">
                  <c:v>473.00518799999981</c:v>
                </c:pt>
                <c:pt idx="228">
                  <c:v>472.01281739999996</c:v>
                </c:pt>
                <c:pt idx="229">
                  <c:v>470.98211669999978</c:v>
                </c:pt>
                <c:pt idx="230">
                  <c:v>469.9892883</c:v>
                </c:pt>
                <c:pt idx="231">
                  <c:v>468.99633789999962</c:v>
                </c:pt>
                <c:pt idx="232">
                  <c:v>468.00323489999994</c:v>
                </c:pt>
                <c:pt idx="233">
                  <c:v>467.00982670000002</c:v>
                </c:pt>
                <c:pt idx="234">
                  <c:v>466.01635739999978</c:v>
                </c:pt>
                <c:pt idx="235">
                  <c:v>464.98443599999985</c:v>
                </c:pt>
                <c:pt idx="236">
                  <c:v>463.99044799999984</c:v>
                </c:pt>
                <c:pt idx="237">
                  <c:v>462.99639889999963</c:v>
                </c:pt>
                <c:pt idx="238">
                  <c:v>462.00210569999996</c:v>
                </c:pt>
                <c:pt idx="239">
                  <c:v>461.00759889999995</c:v>
                </c:pt>
                <c:pt idx="240">
                  <c:v>460.01293949999985</c:v>
                </c:pt>
                <c:pt idx="241">
                  <c:v>459.01809689999999</c:v>
                </c:pt>
                <c:pt idx="242">
                  <c:v>457.98468020000001</c:v>
                </c:pt>
                <c:pt idx="243">
                  <c:v>456.98950199999985</c:v>
                </c:pt>
                <c:pt idx="244">
                  <c:v>455.99407959999985</c:v>
                </c:pt>
                <c:pt idx="245">
                  <c:v>454.99850459999976</c:v>
                </c:pt>
                <c:pt idx="246">
                  <c:v>454.00262450000002</c:v>
                </c:pt>
                <c:pt idx="247">
                  <c:v>453.00665279999993</c:v>
                </c:pt>
                <c:pt idx="248">
                  <c:v>452.01055909999985</c:v>
                </c:pt>
                <c:pt idx="249">
                  <c:v>451.01416020000005</c:v>
                </c:pt>
                <c:pt idx="250">
                  <c:v>450.01760860000002</c:v>
                </c:pt>
                <c:pt idx="251">
                  <c:v>448.98260499999981</c:v>
                </c:pt>
                <c:pt idx="252">
                  <c:v>447.98565669999999</c:v>
                </c:pt>
                <c:pt idx="253">
                  <c:v>446.9885863999998</c:v>
                </c:pt>
                <c:pt idx="254">
                  <c:v>445.99127199999964</c:v>
                </c:pt>
                <c:pt idx="255">
                  <c:v>444.99386600000003</c:v>
                </c:pt>
                <c:pt idx="256">
                  <c:v>443.99624629999977</c:v>
                </c:pt>
                <c:pt idx="257">
                  <c:v>442.9984435999998</c:v>
                </c:pt>
                <c:pt idx="258">
                  <c:v>442.00039669999995</c:v>
                </c:pt>
                <c:pt idx="259">
                  <c:v>441.00225829999999</c:v>
                </c:pt>
                <c:pt idx="260">
                  <c:v>440.00390629999993</c:v>
                </c:pt>
                <c:pt idx="261">
                  <c:v>439.00537109999999</c:v>
                </c:pt>
                <c:pt idx="262">
                  <c:v>438.00665279999993</c:v>
                </c:pt>
                <c:pt idx="263">
                  <c:v>437.00772089999998</c:v>
                </c:pt>
                <c:pt idx="264">
                  <c:v>436.00872799999985</c:v>
                </c:pt>
                <c:pt idx="265">
                  <c:v>435.00939939999995</c:v>
                </c:pt>
                <c:pt idx="266">
                  <c:v>434.01000979999981</c:v>
                </c:pt>
                <c:pt idx="267">
                  <c:v>433.01040649999999</c:v>
                </c:pt>
                <c:pt idx="268">
                  <c:v>432.01068120000002</c:v>
                </c:pt>
                <c:pt idx="269">
                  <c:v>431.01068120000002</c:v>
                </c:pt>
                <c:pt idx="270">
                  <c:v>430.01055909999985</c:v>
                </c:pt>
                <c:pt idx="271">
                  <c:v>429.01028440000005</c:v>
                </c:pt>
                <c:pt idx="272">
                  <c:v>428.00976559999998</c:v>
                </c:pt>
                <c:pt idx="273">
                  <c:v>427.00909420000005</c:v>
                </c:pt>
                <c:pt idx="274">
                  <c:v>426.0083007999998</c:v>
                </c:pt>
                <c:pt idx="275">
                  <c:v>425.00729370000005</c:v>
                </c:pt>
                <c:pt idx="276">
                  <c:v>424.00610349999977</c:v>
                </c:pt>
                <c:pt idx="277">
                  <c:v>423.00476070000002</c:v>
                </c:pt>
                <c:pt idx="278">
                  <c:v>422.00326539999998</c:v>
                </c:pt>
                <c:pt idx="279">
                  <c:v>421.00152589999999</c:v>
                </c:pt>
                <c:pt idx="280">
                  <c:v>419.99966430000001</c:v>
                </c:pt>
                <c:pt idx="281">
                  <c:v>418.99765009999999</c:v>
                </c:pt>
                <c:pt idx="282">
                  <c:v>417.99548339999996</c:v>
                </c:pt>
                <c:pt idx="283">
                  <c:v>416.99307249999964</c:v>
                </c:pt>
                <c:pt idx="284">
                  <c:v>415.99050899999963</c:v>
                </c:pt>
                <c:pt idx="285">
                  <c:v>414.98782349999999</c:v>
                </c:pt>
                <c:pt idx="286">
                  <c:v>413.98498540000003</c:v>
                </c:pt>
                <c:pt idx="287">
                  <c:v>412.98190309999984</c:v>
                </c:pt>
                <c:pt idx="288">
                  <c:v>412.01721189999995</c:v>
                </c:pt>
                <c:pt idx="289">
                  <c:v>411.01385499999981</c:v>
                </c:pt>
                <c:pt idx="290">
                  <c:v>410.01031489999986</c:v>
                </c:pt>
                <c:pt idx="291">
                  <c:v>409.00656129999999</c:v>
                </c:pt>
                <c:pt idx="292">
                  <c:v>408.00271609999999</c:v>
                </c:pt>
                <c:pt idx="293">
                  <c:v>406.99865719999985</c:v>
                </c:pt>
                <c:pt idx="294">
                  <c:v>405.9944762999998</c:v>
                </c:pt>
                <c:pt idx="295">
                  <c:v>404.99005129999983</c:v>
                </c:pt>
                <c:pt idx="296">
                  <c:v>403.98553469999979</c:v>
                </c:pt>
                <c:pt idx="297">
                  <c:v>402.98083499999984</c:v>
                </c:pt>
                <c:pt idx="298">
                  <c:v>402.01458739999998</c:v>
                </c:pt>
                <c:pt idx="299">
                  <c:v>401.00955199999999</c:v>
                </c:pt>
                <c:pt idx="300">
                  <c:v>400.00436400000001</c:v>
                </c:pt>
                <c:pt idx="301">
                  <c:v>398.99902339999994</c:v>
                </c:pt>
                <c:pt idx="302">
                  <c:v>397.99349979999977</c:v>
                </c:pt>
                <c:pt idx="303">
                  <c:v>396.98782349999999</c:v>
                </c:pt>
                <c:pt idx="304">
                  <c:v>395.98199459999984</c:v>
                </c:pt>
                <c:pt idx="305">
                  <c:v>395.0146484</c:v>
                </c:pt>
                <c:pt idx="306">
                  <c:v>394.00848390000004</c:v>
                </c:pt>
                <c:pt idx="307">
                  <c:v>393.00219729999981</c:v>
                </c:pt>
                <c:pt idx="308">
                  <c:v>391.99569699999984</c:v>
                </c:pt>
                <c:pt idx="309">
                  <c:v>390.98904419999997</c:v>
                </c:pt>
                <c:pt idx="310">
                  <c:v>389.98223879999983</c:v>
                </c:pt>
                <c:pt idx="311">
                  <c:v>389.01403809999999</c:v>
                </c:pt>
                <c:pt idx="312">
                  <c:v>388.00689699999981</c:v>
                </c:pt>
                <c:pt idx="313">
                  <c:v>386.99966430000001</c:v>
                </c:pt>
                <c:pt idx="314">
                  <c:v>385.99221799999964</c:v>
                </c:pt>
                <c:pt idx="315">
                  <c:v>384.98464969999998</c:v>
                </c:pt>
                <c:pt idx="316">
                  <c:v>384.01565549999981</c:v>
                </c:pt>
                <c:pt idx="317">
                  <c:v>383.00775149999993</c:v>
                </c:pt>
                <c:pt idx="318">
                  <c:v>381.99972529999985</c:v>
                </c:pt>
                <c:pt idx="319">
                  <c:v>380.99151609999967</c:v>
                </c:pt>
                <c:pt idx="320">
                  <c:v>379.98315429999968</c:v>
                </c:pt>
                <c:pt idx="321">
                  <c:v>379.01345829999985</c:v>
                </c:pt>
                <c:pt idx="322">
                  <c:v>378.00479130000002</c:v>
                </c:pt>
                <c:pt idx="323">
                  <c:v>376.99597169999993</c:v>
                </c:pt>
                <c:pt idx="324">
                  <c:v>375.98702999999983</c:v>
                </c:pt>
                <c:pt idx="325">
                  <c:v>375.0166931</c:v>
                </c:pt>
                <c:pt idx="326">
                  <c:v>374.00741579999999</c:v>
                </c:pt>
                <c:pt idx="327">
                  <c:v>372.99801639999964</c:v>
                </c:pt>
                <c:pt idx="328">
                  <c:v>371.98843379999977</c:v>
                </c:pt>
                <c:pt idx="329">
                  <c:v>371.0175476</c:v>
                </c:pt>
                <c:pt idx="330">
                  <c:v>370.0076904</c:v>
                </c:pt>
                <c:pt idx="331">
                  <c:v>368.99765009999999</c:v>
                </c:pt>
                <c:pt idx="332">
                  <c:v>367.98745729999985</c:v>
                </c:pt>
                <c:pt idx="333">
                  <c:v>367.01602169999995</c:v>
                </c:pt>
                <c:pt idx="334">
                  <c:v>366.00555419999995</c:v>
                </c:pt>
                <c:pt idx="335">
                  <c:v>364.99493409999985</c:v>
                </c:pt>
                <c:pt idx="336">
                  <c:v>363.98419189999993</c:v>
                </c:pt>
                <c:pt idx="337">
                  <c:v>363.01217649999984</c:v>
                </c:pt>
                <c:pt idx="338">
                  <c:v>362.00109859999981</c:v>
                </c:pt>
                <c:pt idx="339">
                  <c:v>360.98989870000003</c:v>
                </c:pt>
                <c:pt idx="340">
                  <c:v>360.0174561</c:v>
                </c:pt>
                <c:pt idx="341">
                  <c:v>359.0059814</c:v>
                </c:pt>
                <c:pt idx="342">
                  <c:v>357.99432369999994</c:v>
                </c:pt>
                <c:pt idx="343">
                  <c:v>356.98257449999977</c:v>
                </c:pt>
                <c:pt idx="344">
                  <c:v>356.00952150000001</c:v>
                </c:pt>
                <c:pt idx="345">
                  <c:v>354.9974669999998</c:v>
                </c:pt>
                <c:pt idx="346">
                  <c:v>353.98525999999964</c:v>
                </c:pt>
                <c:pt idx="347">
                  <c:v>353.0118713</c:v>
                </c:pt>
                <c:pt idx="348">
                  <c:v>351.9993895999998</c:v>
                </c:pt>
                <c:pt idx="349">
                  <c:v>350.98675539999977</c:v>
                </c:pt>
                <c:pt idx="350">
                  <c:v>350.01290889999996</c:v>
                </c:pt>
                <c:pt idx="351">
                  <c:v>348.99996949999985</c:v>
                </c:pt>
                <c:pt idx="352">
                  <c:v>347.98693849999961</c:v>
                </c:pt>
                <c:pt idx="353">
                  <c:v>347.0127258</c:v>
                </c:pt>
                <c:pt idx="354">
                  <c:v>345.99935909999977</c:v>
                </c:pt>
                <c:pt idx="355">
                  <c:v>344.98590089999999</c:v>
                </c:pt>
                <c:pt idx="356">
                  <c:v>344.01123049999984</c:v>
                </c:pt>
                <c:pt idx="357">
                  <c:v>342.9974975999998</c:v>
                </c:pt>
                <c:pt idx="358">
                  <c:v>341.98361209999985</c:v>
                </c:pt>
                <c:pt idx="359">
                  <c:v>341.00860599999999</c:v>
                </c:pt>
                <c:pt idx="360">
                  <c:v>339.99444579999999</c:v>
                </c:pt>
                <c:pt idx="361">
                  <c:v>339.01913449999984</c:v>
                </c:pt>
                <c:pt idx="362">
                  <c:v>338.0046997</c:v>
                </c:pt>
                <c:pt idx="363">
                  <c:v>336.99014279999983</c:v>
                </c:pt>
                <c:pt idx="364">
                  <c:v>336.01446529999998</c:v>
                </c:pt>
                <c:pt idx="365">
                  <c:v>334.99960329999999</c:v>
                </c:pt>
                <c:pt idx="366">
                  <c:v>333.98464969999998</c:v>
                </c:pt>
                <c:pt idx="367">
                  <c:v>333.00854489999995</c:v>
                </c:pt>
                <c:pt idx="368">
                  <c:v>331.99331669999964</c:v>
                </c:pt>
                <c:pt idx="369">
                  <c:v>331.01699829999984</c:v>
                </c:pt>
                <c:pt idx="370">
                  <c:v>330.00149539999995</c:v>
                </c:pt>
                <c:pt idx="371">
                  <c:v>328.98583979999984</c:v>
                </c:pt>
                <c:pt idx="372">
                  <c:v>328.0091248</c:v>
                </c:pt>
                <c:pt idx="373">
                  <c:v>326.99319459999964</c:v>
                </c:pt>
                <c:pt idx="374">
                  <c:v>326.01626589999995</c:v>
                </c:pt>
                <c:pt idx="375">
                  <c:v>325.00009160000002</c:v>
                </c:pt>
                <c:pt idx="376">
                  <c:v>323.9837951999998</c:v>
                </c:pt>
                <c:pt idx="377">
                  <c:v>323.00643919999999</c:v>
                </c:pt>
                <c:pt idx="378">
                  <c:v>321.98989870000003</c:v>
                </c:pt>
                <c:pt idx="379">
                  <c:v>321.01232909999999</c:v>
                </c:pt>
                <c:pt idx="380">
                  <c:v>319.99551389999976</c:v>
                </c:pt>
                <c:pt idx="381">
                  <c:v>319.0176697</c:v>
                </c:pt>
                <c:pt idx="382">
                  <c:v>318.00061040000003</c:v>
                </c:pt>
                <c:pt idx="383">
                  <c:v>316.98339839999966</c:v>
                </c:pt>
                <c:pt idx="384">
                  <c:v>316.00521849999984</c:v>
                </c:pt>
                <c:pt idx="385">
                  <c:v>314.98770139999999</c:v>
                </c:pt>
                <c:pt idx="386">
                  <c:v>314.00927730000001</c:v>
                </c:pt>
                <c:pt idx="387">
                  <c:v>312.9916076999998</c:v>
                </c:pt>
                <c:pt idx="388">
                  <c:v>312.01290889999996</c:v>
                </c:pt>
                <c:pt idx="389">
                  <c:v>310.99490359999999</c:v>
                </c:pt>
                <c:pt idx="390">
                  <c:v>310.01599119999997</c:v>
                </c:pt>
                <c:pt idx="391">
                  <c:v>308.99783329999985</c:v>
                </c:pt>
                <c:pt idx="392">
                  <c:v>308.01867679999981</c:v>
                </c:pt>
                <c:pt idx="393">
                  <c:v>307.00018310000002</c:v>
                </c:pt>
                <c:pt idx="394">
                  <c:v>305.98162839999981</c:v>
                </c:pt>
                <c:pt idx="395">
                  <c:v>305.00213619999994</c:v>
                </c:pt>
                <c:pt idx="396">
                  <c:v>303.98330689999977</c:v>
                </c:pt>
                <c:pt idx="397">
                  <c:v>303.00353999999976</c:v>
                </c:pt>
                <c:pt idx="398">
                  <c:v>301.98452759999981</c:v>
                </c:pt>
                <c:pt idx="399">
                  <c:v>301.00451659999999</c:v>
                </c:pt>
                <c:pt idx="400">
                  <c:v>299.98519899999968</c:v>
                </c:pt>
                <c:pt idx="401">
                  <c:v>299.00497439999998</c:v>
                </c:pt>
                <c:pt idx="402">
                  <c:v>297.9854431</c:v>
                </c:pt>
                <c:pt idx="403">
                  <c:v>297.00500489999996</c:v>
                </c:pt>
                <c:pt idx="404">
                  <c:v>295.98522949999983</c:v>
                </c:pt>
                <c:pt idx="405">
                  <c:v>295.00454710000002</c:v>
                </c:pt>
                <c:pt idx="406">
                  <c:v>293.98452759999981</c:v>
                </c:pt>
                <c:pt idx="407">
                  <c:v>293.00363160000001</c:v>
                </c:pt>
                <c:pt idx="408">
                  <c:v>291.98339839999966</c:v>
                </c:pt>
                <c:pt idx="409">
                  <c:v>291.00228879999997</c:v>
                </c:pt>
                <c:pt idx="410">
                  <c:v>289.98178099999984</c:v>
                </c:pt>
                <c:pt idx="411">
                  <c:v>289.00042720000005</c:v>
                </c:pt>
                <c:pt idx="412">
                  <c:v>288.01895139999999</c:v>
                </c:pt>
                <c:pt idx="413">
                  <c:v>286.99813839999962</c:v>
                </c:pt>
                <c:pt idx="414">
                  <c:v>286.01650999999964</c:v>
                </c:pt>
                <c:pt idx="415">
                  <c:v>284.99542239999994</c:v>
                </c:pt>
                <c:pt idx="416">
                  <c:v>284.01351929999964</c:v>
                </c:pt>
                <c:pt idx="417">
                  <c:v>282.99224849999985</c:v>
                </c:pt>
                <c:pt idx="418">
                  <c:v>282.01013179999984</c:v>
                </c:pt>
                <c:pt idx="419">
                  <c:v>280.98861689999978</c:v>
                </c:pt>
                <c:pt idx="420">
                  <c:v>280.00628660000001</c:v>
                </c:pt>
                <c:pt idx="421">
                  <c:v>278.98452759999981</c:v>
                </c:pt>
                <c:pt idx="422">
                  <c:v>278.00201419999996</c:v>
                </c:pt>
                <c:pt idx="423">
                  <c:v>277.0193481</c:v>
                </c:pt>
                <c:pt idx="424">
                  <c:v>275.99728389999996</c:v>
                </c:pt>
                <c:pt idx="425">
                  <c:v>275.01446529999998</c:v>
                </c:pt>
                <c:pt idx="426">
                  <c:v>273.99215699999968</c:v>
                </c:pt>
                <c:pt idx="427">
                  <c:v>273.00906370000001</c:v>
                </c:pt>
                <c:pt idx="428">
                  <c:v>271.98657229999964</c:v>
                </c:pt>
                <c:pt idx="429">
                  <c:v>271.00329589999996</c:v>
                </c:pt>
                <c:pt idx="430">
                  <c:v>269.98059079999985</c:v>
                </c:pt>
                <c:pt idx="431">
                  <c:v>268.99710079999977</c:v>
                </c:pt>
                <c:pt idx="432">
                  <c:v>268.0134888</c:v>
                </c:pt>
                <c:pt idx="433">
                  <c:v>266.99047849999977</c:v>
                </c:pt>
                <c:pt idx="434">
                  <c:v>266.00668330000002</c:v>
                </c:pt>
                <c:pt idx="435">
                  <c:v>264.98339839999966</c:v>
                </c:pt>
                <c:pt idx="436">
                  <c:v>263.99942019999997</c:v>
                </c:pt>
                <c:pt idx="437">
                  <c:v>263.01528930000001</c:v>
                </c:pt>
                <c:pt idx="438">
                  <c:v>261.99176029999984</c:v>
                </c:pt>
                <c:pt idx="439">
                  <c:v>261.00744630000008</c:v>
                </c:pt>
                <c:pt idx="440">
                  <c:v>259.98367309999981</c:v>
                </c:pt>
                <c:pt idx="441">
                  <c:v>258.99914549999977</c:v>
                </c:pt>
                <c:pt idx="442">
                  <c:v>258.01458739999998</c:v>
                </c:pt>
                <c:pt idx="443">
                  <c:v>256.99047849999977</c:v>
                </c:pt>
                <c:pt idx="444">
                  <c:v>256.0056763</c:v>
                </c:pt>
                <c:pt idx="445">
                  <c:v>254.98139950000009</c:v>
                </c:pt>
                <c:pt idx="446">
                  <c:v>253.99639890000009</c:v>
                </c:pt>
                <c:pt idx="447">
                  <c:v>253.01130680000009</c:v>
                </c:pt>
                <c:pt idx="448">
                  <c:v>251.98669430000001</c:v>
                </c:pt>
                <c:pt idx="449">
                  <c:v>251.00143430000008</c:v>
                </c:pt>
                <c:pt idx="450">
                  <c:v>250.01603700000001</c:v>
                </c:pt>
                <c:pt idx="451">
                  <c:v>248.99116519999998</c:v>
                </c:pt>
                <c:pt idx="452">
                  <c:v>248.00559999999999</c:v>
                </c:pt>
                <c:pt idx="453">
                  <c:v>246.98049930000013</c:v>
                </c:pt>
                <c:pt idx="454">
                  <c:v>245.99473569999998</c:v>
                </c:pt>
                <c:pt idx="455">
                  <c:v>245.0088959</c:v>
                </c:pt>
                <c:pt idx="456">
                  <c:v>243.9835205</c:v>
                </c:pt>
                <c:pt idx="457">
                  <c:v>242.99748230000009</c:v>
                </c:pt>
                <c:pt idx="458">
                  <c:v>242.01135249999999</c:v>
                </c:pt>
                <c:pt idx="459">
                  <c:v>240.98567199999999</c:v>
                </c:pt>
                <c:pt idx="460">
                  <c:v>239.99932860000001</c:v>
                </c:pt>
                <c:pt idx="461">
                  <c:v>239.01295469999991</c:v>
                </c:pt>
                <c:pt idx="462">
                  <c:v>237.98699950000008</c:v>
                </c:pt>
                <c:pt idx="463">
                  <c:v>237.00041200000001</c:v>
                </c:pt>
                <c:pt idx="464">
                  <c:v>236.01373289999998</c:v>
                </c:pt>
                <c:pt idx="465">
                  <c:v>234.9874573000001</c:v>
                </c:pt>
                <c:pt idx="466">
                  <c:v>234.00062559999998</c:v>
                </c:pt>
                <c:pt idx="467">
                  <c:v>233.01367189999991</c:v>
                </c:pt>
                <c:pt idx="468">
                  <c:v>231.9871521</c:v>
                </c:pt>
                <c:pt idx="469">
                  <c:v>231</c:v>
                </c:pt>
                <c:pt idx="470">
                  <c:v>230.01280209999999</c:v>
                </c:pt>
                <c:pt idx="471">
                  <c:v>228.98600770000004</c:v>
                </c:pt>
                <c:pt idx="472">
                  <c:v>227.99864200000007</c:v>
                </c:pt>
                <c:pt idx="473">
                  <c:v>227.01115419999991</c:v>
                </c:pt>
                <c:pt idx="474">
                  <c:v>225.98408509999999</c:v>
                </c:pt>
                <c:pt idx="475">
                  <c:v>224.9964294000001</c:v>
                </c:pt>
                <c:pt idx="476">
                  <c:v>224.00869750000001</c:v>
                </c:pt>
                <c:pt idx="477">
                  <c:v>222.98135379999999</c:v>
                </c:pt>
                <c:pt idx="478">
                  <c:v>221.99345399999999</c:v>
                </c:pt>
                <c:pt idx="479">
                  <c:v>221.00546259999999</c:v>
                </c:pt>
                <c:pt idx="480">
                  <c:v>220.01739499999999</c:v>
                </c:pt>
                <c:pt idx="481">
                  <c:v>218.98970030000001</c:v>
                </c:pt>
                <c:pt idx="482">
                  <c:v>218.00143430000008</c:v>
                </c:pt>
                <c:pt idx="483">
                  <c:v>217.01312259999995</c:v>
                </c:pt>
                <c:pt idx="484">
                  <c:v>215.98516850000001</c:v>
                </c:pt>
                <c:pt idx="485">
                  <c:v>214.99668879999999</c:v>
                </c:pt>
                <c:pt idx="486">
                  <c:v>214.00810240000001</c:v>
                </c:pt>
                <c:pt idx="487">
                  <c:v>213.01945499999991</c:v>
                </c:pt>
                <c:pt idx="488">
                  <c:v>211.99116519999998</c:v>
                </c:pt>
                <c:pt idx="489">
                  <c:v>211.00236509999999</c:v>
                </c:pt>
                <c:pt idx="490">
                  <c:v>210.013443</c:v>
                </c:pt>
                <c:pt idx="491">
                  <c:v>208.98493960000008</c:v>
                </c:pt>
                <c:pt idx="492">
                  <c:v>207.99586489999999</c:v>
                </c:pt>
                <c:pt idx="493">
                  <c:v>207.0067444</c:v>
                </c:pt>
                <c:pt idx="494">
                  <c:v>206.01750179999991</c:v>
                </c:pt>
                <c:pt idx="495">
                  <c:v>204.98867800000008</c:v>
                </c:pt>
                <c:pt idx="496">
                  <c:v>203.9992828</c:v>
                </c:pt>
                <c:pt idx="497">
                  <c:v>203.0098419</c:v>
                </c:pt>
                <c:pt idx="498">
                  <c:v>201.98072810000008</c:v>
                </c:pt>
                <c:pt idx="499">
                  <c:v>200.99111940000009</c:v>
                </c:pt>
                <c:pt idx="500">
                  <c:v>200.00144960000009</c:v>
                </c:pt>
              </c:numCache>
            </c:numRef>
          </c:xVal>
          <c:yVal>
            <c:numRef>
              <c:f>'[FA+Zn-TBut3PyP.xlsx]FA+Zn-TBut3PyP'!$X$3:$X$947</c:f>
              <c:numCache>
                <c:formatCode>General</c:formatCode>
                <c:ptCount val="945"/>
                <c:pt idx="0" formatCode="0.00E+00">
                  <c:v>2.0191524530000005E-5</c:v>
                </c:pt>
                <c:pt idx="1">
                  <c:v>-1.2423488080000008E-4</c:v>
                </c:pt>
                <c:pt idx="2">
                  <c:v>4.2569622750000032E-4</c:v>
                </c:pt>
                <c:pt idx="3">
                  <c:v>4.1149705069999952E-4</c:v>
                </c:pt>
                <c:pt idx="4">
                  <c:v>-4.1366778900000031E-4</c:v>
                </c:pt>
                <c:pt idx="5" formatCode="0.00E+00">
                  <c:v>1.9880879340000035E-5</c:v>
                </c:pt>
                <c:pt idx="6">
                  <c:v>-8.8383065300000059E-4</c:v>
                </c:pt>
                <c:pt idx="7">
                  <c:v>-4.6869719520000022E-4</c:v>
                </c:pt>
                <c:pt idx="8">
                  <c:v>-7.6157011790000024E-4</c:v>
                </c:pt>
                <c:pt idx="9">
                  <c:v>-1.4058982199999996E-4</c:v>
                </c:pt>
                <c:pt idx="10">
                  <c:v>4.8125372269999968E-4</c:v>
                </c:pt>
                <c:pt idx="11">
                  <c:v>4.4836924640000077E-4</c:v>
                </c:pt>
                <c:pt idx="12">
                  <c:v>8.7979680390000003E-4</c:v>
                </c:pt>
                <c:pt idx="13">
                  <c:v>-4.2416734500000055E-4</c:v>
                </c:pt>
                <c:pt idx="14">
                  <c:v>1.3581319940000006E-3</c:v>
                </c:pt>
                <c:pt idx="15" formatCode="0.00E+00">
                  <c:v>2.3608645280000022E-5</c:v>
                </c:pt>
                <c:pt idx="16">
                  <c:v>-4.1340917230000028E-4</c:v>
                </c:pt>
                <c:pt idx="17" formatCode="0.00E+00">
                  <c:v>-5.9019607760000055E-6</c:v>
                </c:pt>
                <c:pt idx="18">
                  <c:v>-1.3292998480000001E-4</c:v>
                </c:pt>
                <c:pt idx="19">
                  <c:v>1.1598409620000012E-3</c:v>
                </c:pt>
                <c:pt idx="20">
                  <c:v>5.5656826589999995E-4</c:v>
                </c:pt>
                <c:pt idx="21">
                  <c:v>7.119296351000004E-4</c:v>
                </c:pt>
                <c:pt idx="22">
                  <c:v>-4.6368071340000043E-4</c:v>
                </c:pt>
                <c:pt idx="23">
                  <c:v>4.6643079259999995E-4</c:v>
                </c:pt>
                <c:pt idx="24">
                  <c:v>-2.7471853540000034E-4</c:v>
                </c:pt>
                <c:pt idx="25">
                  <c:v>1.3179108500000001E-3</c:v>
                </c:pt>
                <c:pt idx="26">
                  <c:v>-1.7288385420000007E-4</c:v>
                </c:pt>
                <c:pt idx="27">
                  <c:v>2.2205481950000002E-4</c:v>
                </c:pt>
                <c:pt idx="28">
                  <c:v>1.1264638740000007E-3</c:v>
                </c:pt>
                <c:pt idx="29">
                  <c:v>8.4602629070000058E-4</c:v>
                </c:pt>
                <c:pt idx="30">
                  <c:v>-2.2287276810000029E-4</c:v>
                </c:pt>
                <c:pt idx="31">
                  <c:v>1.7738814929999999E-3</c:v>
                </c:pt>
                <c:pt idx="32" formatCode="0.00E+00">
                  <c:v>-6.5279506089999995E-5</c:v>
                </c:pt>
                <c:pt idx="33">
                  <c:v>4.5163425970000029E-4</c:v>
                </c:pt>
                <c:pt idx="34">
                  <c:v>6.0993910300000044E-4</c:v>
                </c:pt>
                <c:pt idx="35">
                  <c:v>3.0732338200000023E-4</c:v>
                </c:pt>
                <c:pt idx="36">
                  <c:v>1.2452935330000003E-4</c:v>
                </c:pt>
                <c:pt idx="37">
                  <c:v>1.0617133379999999E-4</c:v>
                </c:pt>
                <c:pt idx="38">
                  <c:v>9.5113343560000068E-4</c:v>
                </c:pt>
                <c:pt idx="39">
                  <c:v>7.2891305900000039E-4</c:v>
                </c:pt>
                <c:pt idx="40">
                  <c:v>7.7242485709999999E-4</c:v>
                </c:pt>
                <c:pt idx="41">
                  <c:v>5.2769528699999995E-4</c:v>
                </c:pt>
                <c:pt idx="42">
                  <c:v>4.608075250999997E-4</c:v>
                </c:pt>
                <c:pt idx="43">
                  <c:v>1.1059872340000007E-3</c:v>
                </c:pt>
                <c:pt idx="44">
                  <c:v>4.3411750810000031E-4</c:v>
                </c:pt>
                <c:pt idx="45">
                  <c:v>5.5804569269999997E-4</c:v>
                </c:pt>
                <c:pt idx="46">
                  <c:v>9.2783750730000001E-4</c:v>
                </c:pt>
                <c:pt idx="47">
                  <c:v>4.579829692000007E-4</c:v>
                </c:pt>
                <c:pt idx="48">
                  <c:v>6.567055825E-4</c:v>
                </c:pt>
                <c:pt idx="49">
                  <c:v>6.7990919340000079E-4</c:v>
                </c:pt>
                <c:pt idx="50">
                  <c:v>8.6156249740000081E-4</c:v>
                </c:pt>
                <c:pt idx="51">
                  <c:v>9.9090544970000124E-4</c:v>
                </c:pt>
                <c:pt idx="52">
                  <c:v>7.9306727280000074E-4</c:v>
                </c:pt>
                <c:pt idx="53">
                  <c:v>1.8604951910000007E-3</c:v>
                </c:pt>
                <c:pt idx="54">
                  <c:v>1.0279825660000008E-3</c:v>
                </c:pt>
                <c:pt idx="55">
                  <c:v>2.5085401720000011E-3</c:v>
                </c:pt>
                <c:pt idx="56">
                  <c:v>1.4775188169999999E-3</c:v>
                </c:pt>
                <c:pt idx="57">
                  <c:v>1.5231838920000001E-3</c:v>
                </c:pt>
                <c:pt idx="58">
                  <c:v>1.5332630139999999E-3</c:v>
                </c:pt>
                <c:pt idx="59">
                  <c:v>1.6370556550000007E-3</c:v>
                </c:pt>
                <c:pt idx="60">
                  <c:v>1.8464310559999999E-3</c:v>
                </c:pt>
                <c:pt idx="61">
                  <c:v>1.7114793879999994E-3</c:v>
                </c:pt>
                <c:pt idx="62">
                  <c:v>1.9157686040000006E-3</c:v>
                </c:pt>
                <c:pt idx="63">
                  <c:v>1.6173863550000001E-3</c:v>
                </c:pt>
                <c:pt idx="64">
                  <c:v>2.0651926750000012E-3</c:v>
                </c:pt>
                <c:pt idx="65">
                  <c:v>2.4493124800000002E-3</c:v>
                </c:pt>
                <c:pt idx="66">
                  <c:v>1.3225065780000007E-3</c:v>
                </c:pt>
                <c:pt idx="67">
                  <c:v>1.9586973360000018E-3</c:v>
                </c:pt>
                <c:pt idx="68">
                  <c:v>1.6450067050000001E-3</c:v>
                </c:pt>
                <c:pt idx="69">
                  <c:v>1.7037090149999998E-3</c:v>
                </c:pt>
                <c:pt idx="70">
                  <c:v>1.459441148E-3</c:v>
                </c:pt>
                <c:pt idx="71">
                  <c:v>1.8387101590000008E-3</c:v>
                </c:pt>
                <c:pt idx="72">
                  <c:v>2.148742788000002E-3</c:v>
                </c:pt>
                <c:pt idx="73">
                  <c:v>1.647891011E-3</c:v>
                </c:pt>
                <c:pt idx="74">
                  <c:v>2.0477406210000011E-3</c:v>
                </c:pt>
                <c:pt idx="75">
                  <c:v>2.1918246060000013E-3</c:v>
                </c:pt>
                <c:pt idx="76">
                  <c:v>2.3006410339999998E-3</c:v>
                </c:pt>
                <c:pt idx="77">
                  <c:v>2.231788589E-3</c:v>
                </c:pt>
                <c:pt idx="78">
                  <c:v>1.791660325E-3</c:v>
                </c:pt>
                <c:pt idx="79">
                  <c:v>1.8463530580000013E-3</c:v>
                </c:pt>
                <c:pt idx="80">
                  <c:v>1.4777006579999993E-3</c:v>
                </c:pt>
                <c:pt idx="81">
                  <c:v>2.1888846530000012E-3</c:v>
                </c:pt>
                <c:pt idx="82">
                  <c:v>2.178452211E-3</c:v>
                </c:pt>
                <c:pt idx="83">
                  <c:v>1.9830889070000012E-3</c:v>
                </c:pt>
                <c:pt idx="84">
                  <c:v>2.8442470360000001E-3</c:v>
                </c:pt>
                <c:pt idx="85">
                  <c:v>2.5327282490000013E-3</c:v>
                </c:pt>
                <c:pt idx="86">
                  <c:v>2.6368643160000001E-3</c:v>
                </c:pt>
                <c:pt idx="87">
                  <c:v>3.194816178000002E-3</c:v>
                </c:pt>
                <c:pt idx="88">
                  <c:v>2.5089827830000011E-3</c:v>
                </c:pt>
                <c:pt idx="89">
                  <c:v>3.2135660290000014E-3</c:v>
                </c:pt>
                <c:pt idx="90">
                  <c:v>3.5140390970000014E-3</c:v>
                </c:pt>
                <c:pt idx="91">
                  <c:v>3.1186516860000012E-3</c:v>
                </c:pt>
                <c:pt idx="92">
                  <c:v>3.2190948260000015E-3</c:v>
                </c:pt>
                <c:pt idx="93">
                  <c:v>3.9190854879999999E-3</c:v>
                </c:pt>
                <c:pt idx="94">
                  <c:v>4.0008765650000003E-3</c:v>
                </c:pt>
                <c:pt idx="95">
                  <c:v>4.062380642E-3</c:v>
                </c:pt>
                <c:pt idx="96">
                  <c:v>4.3910541569999973E-3</c:v>
                </c:pt>
                <c:pt idx="97">
                  <c:v>4.2922743599999973E-3</c:v>
                </c:pt>
                <c:pt idx="98">
                  <c:v>4.7816084700000056E-3</c:v>
                </c:pt>
                <c:pt idx="99">
                  <c:v>5.0534429030000029E-3</c:v>
                </c:pt>
                <c:pt idx="100">
                  <c:v>5.2130152469999956E-3</c:v>
                </c:pt>
                <c:pt idx="101">
                  <c:v>5.0353729170000026E-3</c:v>
                </c:pt>
                <c:pt idx="102">
                  <c:v>5.2963346239999999E-3</c:v>
                </c:pt>
                <c:pt idx="103">
                  <c:v>4.8048240129999996E-3</c:v>
                </c:pt>
                <c:pt idx="104">
                  <c:v>5.1198634320000031E-3</c:v>
                </c:pt>
                <c:pt idx="105">
                  <c:v>4.9360278060000028E-3</c:v>
                </c:pt>
                <c:pt idx="106">
                  <c:v>4.9199522470000003E-3</c:v>
                </c:pt>
                <c:pt idx="107">
                  <c:v>4.6208337879999999E-3</c:v>
                </c:pt>
                <c:pt idx="108">
                  <c:v>5.3116641940000068E-3</c:v>
                </c:pt>
                <c:pt idx="109">
                  <c:v>4.9831573850000043E-3</c:v>
                </c:pt>
                <c:pt idx="110">
                  <c:v>4.1863033550000031E-3</c:v>
                </c:pt>
                <c:pt idx="111">
                  <c:v>4.4805714860000042E-3</c:v>
                </c:pt>
                <c:pt idx="112">
                  <c:v>5.179115570999997E-3</c:v>
                </c:pt>
                <c:pt idx="113">
                  <c:v>4.8546618779999971E-3</c:v>
                </c:pt>
                <c:pt idx="114">
                  <c:v>5.0234054219999999E-3</c:v>
                </c:pt>
                <c:pt idx="115">
                  <c:v>5.5564832870000028E-3</c:v>
                </c:pt>
                <c:pt idx="116">
                  <c:v>5.9385090140000067E-3</c:v>
                </c:pt>
                <c:pt idx="117">
                  <c:v>5.849661306000003E-3</c:v>
                </c:pt>
                <c:pt idx="118">
                  <c:v>6.340833381000003E-3</c:v>
                </c:pt>
                <c:pt idx="119">
                  <c:v>6.8502589130000043E-3</c:v>
                </c:pt>
                <c:pt idx="120">
                  <c:v>6.5190102909999997E-3</c:v>
                </c:pt>
                <c:pt idx="121">
                  <c:v>7.7163102110000027E-3</c:v>
                </c:pt>
                <c:pt idx="122">
                  <c:v>8.4285549820000052E-3</c:v>
                </c:pt>
                <c:pt idx="123">
                  <c:v>9.3416124580000068E-3</c:v>
                </c:pt>
                <c:pt idx="124">
                  <c:v>9.788800961999999E-3</c:v>
                </c:pt>
                <c:pt idx="125">
                  <c:v>1.080396585E-2</c:v>
                </c:pt>
                <c:pt idx="126">
                  <c:v>1.1916190389999999E-2</c:v>
                </c:pt>
                <c:pt idx="127">
                  <c:v>1.2920025740000013E-2</c:v>
                </c:pt>
                <c:pt idx="128">
                  <c:v>1.4306045139999998E-2</c:v>
                </c:pt>
                <c:pt idx="129">
                  <c:v>1.5435011130000001E-2</c:v>
                </c:pt>
                <c:pt idx="130">
                  <c:v>1.7054673280000002E-2</c:v>
                </c:pt>
                <c:pt idx="131">
                  <c:v>1.8367929380000009E-2</c:v>
                </c:pt>
                <c:pt idx="132">
                  <c:v>2.0173700530000001E-2</c:v>
                </c:pt>
                <c:pt idx="133">
                  <c:v>2.1671662110000024E-2</c:v>
                </c:pt>
                <c:pt idx="134">
                  <c:v>2.3572603239999997E-2</c:v>
                </c:pt>
                <c:pt idx="135">
                  <c:v>2.4779304860000011E-2</c:v>
                </c:pt>
                <c:pt idx="136">
                  <c:v>2.6094146070000015E-2</c:v>
                </c:pt>
                <c:pt idx="137">
                  <c:v>2.7966270220000002E-2</c:v>
                </c:pt>
                <c:pt idx="138">
                  <c:v>2.8719095510000001E-2</c:v>
                </c:pt>
                <c:pt idx="139">
                  <c:v>2.9620829969999998E-2</c:v>
                </c:pt>
                <c:pt idx="140">
                  <c:v>2.986507863000001E-2</c:v>
                </c:pt>
                <c:pt idx="141">
                  <c:v>3.0105525630000001E-2</c:v>
                </c:pt>
                <c:pt idx="142">
                  <c:v>2.951916307000001E-2</c:v>
                </c:pt>
                <c:pt idx="143">
                  <c:v>2.926904336E-2</c:v>
                </c:pt>
                <c:pt idx="144">
                  <c:v>2.839274332E-2</c:v>
                </c:pt>
                <c:pt idx="145">
                  <c:v>2.6845326650000015E-2</c:v>
                </c:pt>
                <c:pt idx="146">
                  <c:v>2.5662425909999998E-2</c:v>
                </c:pt>
                <c:pt idx="147">
                  <c:v>2.4319924409999999E-2</c:v>
                </c:pt>
                <c:pt idx="148">
                  <c:v>2.332006767E-2</c:v>
                </c:pt>
                <c:pt idx="149">
                  <c:v>2.1716671059999998E-2</c:v>
                </c:pt>
                <c:pt idx="150">
                  <c:v>1.989624836E-2</c:v>
                </c:pt>
                <c:pt idx="151">
                  <c:v>1.8542086709999999E-2</c:v>
                </c:pt>
                <c:pt idx="152">
                  <c:v>1.7038466409999998E-2</c:v>
                </c:pt>
                <c:pt idx="153">
                  <c:v>1.6064347700000002E-2</c:v>
                </c:pt>
                <c:pt idx="154">
                  <c:v>1.4671348969999998E-2</c:v>
                </c:pt>
                <c:pt idx="155">
                  <c:v>1.3557903469999999E-2</c:v>
                </c:pt>
                <c:pt idx="156">
                  <c:v>1.2524858120000001E-2</c:v>
                </c:pt>
                <c:pt idx="157">
                  <c:v>1.1508325110000009E-2</c:v>
                </c:pt>
                <c:pt idx="158">
                  <c:v>1.0309234259999999E-2</c:v>
                </c:pt>
                <c:pt idx="159">
                  <c:v>9.7165536140000064E-3</c:v>
                </c:pt>
                <c:pt idx="160">
                  <c:v>8.8698631150000082E-3</c:v>
                </c:pt>
                <c:pt idx="161">
                  <c:v>7.9474607480000056E-3</c:v>
                </c:pt>
                <c:pt idx="162">
                  <c:v>7.2542186830000053E-3</c:v>
                </c:pt>
                <c:pt idx="163">
                  <c:v>7.0280139329999998E-3</c:v>
                </c:pt>
                <c:pt idx="164">
                  <c:v>6.6755996089999997E-3</c:v>
                </c:pt>
                <c:pt idx="165">
                  <c:v>6.0247760270000002E-3</c:v>
                </c:pt>
                <c:pt idx="166">
                  <c:v>5.8102812620000003E-3</c:v>
                </c:pt>
                <c:pt idx="167">
                  <c:v>5.658540874999997E-3</c:v>
                </c:pt>
                <c:pt idx="168">
                  <c:v>5.2654678000000014E-3</c:v>
                </c:pt>
                <c:pt idx="169">
                  <c:v>5.190511234E-3</c:v>
                </c:pt>
                <c:pt idx="170">
                  <c:v>4.8956833779999973E-3</c:v>
                </c:pt>
                <c:pt idx="171">
                  <c:v>5.1008211450000026E-3</c:v>
                </c:pt>
                <c:pt idx="172">
                  <c:v>4.935765639000003E-3</c:v>
                </c:pt>
                <c:pt idx="173">
                  <c:v>5.2483850160000003E-3</c:v>
                </c:pt>
                <c:pt idx="174">
                  <c:v>4.8861019309999996E-3</c:v>
                </c:pt>
                <c:pt idx="175">
                  <c:v>5.1751602439999997E-3</c:v>
                </c:pt>
                <c:pt idx="176">
                  <c:v>5.0170156169999968E-3</c:v>
                </c:pt>
                <c:pt idx="177">
                  <c:v>5.3582843389999978E-3</c:v>
                </c:pt>
                <c:pt idx="178">
                  <c:v>5.1095169039999996E-3</c:v>
                </c:pt>
                <c:pt idx="179">
                  <c:v>4.871075507E-3</c:v>
                </c:pt>
                <c:pt idx="180">
                  <c:v>5.1031261679999971E-3</c:v>
                </c:pt>
                <c:pt idx="181">
                  <c:v>4.7538401560000025E-3</c:v>
                </c:pt>
                <c:pt idx="182">
                  <c:v>4.9937888979999998E-3</c:v>
                </c:pt>
                <c:pt idx="183">
                  <c:v>5.192449782000003E-3</c:v>
                </c:pt>
                <c:pt idx="184">
                  <c:v>4.5379842629999978E-3</c:v>
                </c:pt>
                <c:pt idx="185">
                  <c:v>4.6599232590000001E-3</c:v>
                </c:pt>
                <c:pt idx="186">
                  <c:v>4.4592823830000069E-3</c:v>
                </c:pt>
                <c:pt idx="187">
                  <c:v>4.3107578529999972E-3</c:v>
                </c:pt>
                <c:pt idx="188">
                  <c:v>4.4706850310000032E-3</c:v>
                </c:pt>
                <c:pt idx="189">
                  <c:v>4.1908249259999973E-3</c:v>
                </c:pt>
                <c:pt idx="190">
                  <c:v>4.4355094430000054E-3</c:v>
                </c:pt>
                <c:pt idx="191">
                  <c:v>4.1672498920000004E-3</c:v>
                </c:pt>
                <c:pt idx="192">
                  <c:v>4.1892565790000004E-3</c:v>
                </c:pt>
                <c:pt idx="193">
                  <c:v>3.9802640680000022E-3</c:v>
                </c:pt>
                <c:pt idx="194">
                  <c:v>3.897954244000002E-3</c:v>
                </c:pt>
                <c:pt idx="195">
                  <c:v>3.7692310290000025E-3</c:v>
                </c:pt>
                <c:pt idx="196">
                  <c:v>3.5875584000000012E-3</c:v>
                </c:pt>
                <c:pt idx="197">
                  <c:v>3.6580881570000014E-3</c:v>
                </c:pt>
                <c:pt idx="198">
                  <c:v>3.2085592390000014E-3</c:v>
                </c:pt>
                <c:pt idx="199">
                  <c:v>3.5839304330000012E-3</c:v>
                </c:pt>
                <c:pt idx="200">
                  <c:v>3.5547511650000012E-3</c:v>
                </c:pt>
                <c:pt idx="201">
                  <c:v>3.9702588690000004E-3</c:v>
                </c:pt>
                <c:pt idx="202">
                  <c:v>3.7224155390000002E-3</c:v>
                </c:pt>
                <c:pt idx="203">
                  <c:v>3.4183545500000015E-3</c:v>
                </c:pt>
                <c:pt idx="204">
                  <c:v>3.611049615E-3</c:v>
                </c:pt>
                <c:pt idx="205">
                  <c:v>3.9222980850000004E-3</c:v>
                </c:pt>
                <c:pt idx="206">
                  <c:v>3.7279245440000044E-3</c:v>
                </c:pt>
                <c:pt idx="207">
                  <c:v>3.4563699739999999E-3</c:v>
                </c:pt>
                <c:pt idx="208">
                  <c:v>3.7435642440000038E-3</c:v>
                </c:pt>
                <c:pt idx="209">
                  <c:v>3.464041511000002E-3</c:v>
                </c:pt>
                <c:pt idx="210">
                  <c:v>3.6136077250000015E-3</c:v>
                </c:pt>
                <c:pt idx="211">
                  <c:v>3.6001913250000026E-3</c:v>
                </c:pt>
                <c:pt idx="212">
                  <c:v>3.6655804140000013E-3</c:v>
                </c:pt>
                <c:pt idx="213">
                  <c:v>3.4038745800000015E-3</c:v>
                </c:pt>
                <c:pt idx="214">
                  <c:v>3.6280946810000026E-3</c:v>
                </c:pt>
                <c:pt idx="215">
                  <c:v>3.7347651090000001E-3</c:v>
                </c:pt>
                <c:pt idx="216">
                  <c:v>3.6264241210000013E-3</c:v>
                </c:pt>
                <c:pt idx="217">
                  <c:v>3.595440881E-3</c:v>
                </c:pt>
                <c:pt idx="218">
                  <c:v>3.5710108930000011E-3</c:v>
                </c:pt>
                <c:pt idx="219">
                  <c:v>3.6266590470000015E-3</c:v>
                </c:pt>
                <c:pt idx="220">
                  <c:v>3.6224564539999999E-3</c:v>
                </c:pt>
                <c:pt idx="221">
                  <c:v>3.5506275020000025E-3</c:v>
                </c:pt>
                <c:pt idx="222">
                  <c:v>3.4142062070000013E-3</c:v>
                </c:pt>
                <c:pt idx="223">
                  <c:v>3.5703845790000027E-3</c:v>
                </c:pt>
                <c:pt idx="224">
                  <c:v>3.557099961000002E-3</c:v>
                </c:pt>
                <c:pt idx="225">
                  <c:v>3.9984472099999996E-3</c:v>
                </c:pt>
                <c:pt idx="226">
                  <c:v>4.0334304790000004E-3</c:v>
                </c:pt>
                <c:pt idx="227">
                  <c:v>3.915768117E-3</c:v>
                </c:pt>
                <c:pt idx="228">
                  <c:v>4.0656467900000029E-3</c:v>
                </c:pt>
                <c:pt idx="229">
                  <c:v>4.3319351969999999E-3</c:v>
                </c:pt>
                <c:pt idx="230">
                  <c:v>4.5441575350000001E-3</c:v>
                </c:pt>
                <c:pt idx="231">
                  <c:v>4.5432155020000003E-3</c:v>
                </c:pt>
                <c:pt idx="232">
                  <c:v>5.0824088979999999E-3</c:v>
                </c:pt>
                <c:pt idx="233">
                  <c:v>5.2950768729999997E-3</c:v>
                </c:pt>
                <c:pt idx="234">
                  <c:v>5.6558656509999973E-3</c:v>
                </c:pt>
                <c:pt idx="235">
                  <c:v>6.4050075600000003E-3</c:v>
                </c:pt>
                <c:pt idx="236">
                  <c:v>6.5880469050000031E-3</c:v>
                </c:pt>
                <c:pt idx="237">
                  <c:v>7.253350224000003E-3</c:v>
                </c:pt>
                <c:pt idx="238">
                  <c:v>7.8709861260000003E-3</c:v>
                </c:pt>
                <c:pt idx="239">
                  <c:v>8.8072251530000017E-3</c:v>
                </c:pt>
                <c:pt idx="240">
                  <c:v>9.504382499000005E-3</c:v>
                </c:pt>
                <c:pt idx="241">
                  <c:v>1.051442698E-2</c:v>
                </c:pt>
                <c:pt idx="242">
                  <c:v>1.1842471550000013E-2</c:v>
                </c:pt>
                <c:pt idx="243">
                  <c:v>1.3648662719999999E-2</c:v>
                </c:pt>
                <c:pt idx="244">
                  <c:v>1.4778383079999994E-2</c:v>
                </c:pt>
                <c:pt idx="245">
                  <c:v>1.7413083459999999E-2</c:v>
                </c:pt>
                <c:pt idx="246">
                  <c:v>1.9960369910000011E-2</c:v>
                </c:pt>
                <c:pt idx="247">
                  <c:v>2.286520042000003E-2</c:v>
                </c:pt>
                <c:pt idx="248">
                  <c:v>2.6515811680000015E-2</c:v>
                </c:pt>
                <c:pt idx="249">
                  <c:v>3.0222954229999995E-2</c:v>
                </c:pt>
                <c:pt idx="250">
                  <c:v>3.5620905460000019E-2</c:v>
                </c:pt>
                <c:pt idx="251">
                  <c:v>4.1307911279999998E-2</c:v>
                </c:pt>
                <c:pt idx="252">
                  <c:v>4.8604317010000002E-2</c:v>
                </c:pt>
                <c:pt idx="253">
                  <c:v>5.7402707640000043E-2</c:v>
                </c:pt>
                <c:pt idx="254">
                  <c:v>6.6224932669999959E-2</c:v>
                </c:pt>
                <c:pt idx="255">
                  <c:v>7.6809115709999959E-2</c:v>
                </c:pt>
                <c:pt idx="256">
                  <c:v>9.0846039350000046E-2</c:v>
                </c:pt>
                <c:pt idx="257">
                  <c:v>0.10547255720000002</c:v>
                </c:pt>
                <c:pt idx="258">
                  <c:v>0.12546582519999999</c:v>
                </c:pt>
                <c:pt idx="259">
                  <c:v>0.14435398580000008</c:v>
                </c:pt>
                <c:pt idx="260">
                  <c:v>0.1652627736</c:v>
                </c:pt>
                <c:pt idx="261">
                  <c:v>0.18829114740000016</c:v>
                </c:pt>
                <c:pt idx="262">
                  <c:v>0.21676990390000009</c:v>
                </c:pt>
                <c:pt idx="263">
                  <c:v>0.25046572090000002</c:v>
                </c:pt>
                <c:pt idx="264">
                  <c:v>0.2828350067</c:v>
                </c:pt>
                <c:pt idx="265">
                  <c:v>0.31512311100000018</c:v>
                </c:pt>
                <c:pt idx="266">
                  <c:v>0.34567427640000015</c:v>
                </c:pt>
                <c:pt idx="267">
                  <c:v>0.37576115129999998</c:v>
                </c:pt>
                <c:pt idx="268">
                  <c:v>0.40743505949999981</c:v>
                </c:pt>
                <c:pt idx="269">
                  <c:v>0.43289279940000025</c:v>
                </c:pt>
                <c:pt idx="270">
                  <c:v>0.44914475079999999</c:v>
                </c:pt>
                <c:pt idx="271">
                  <c:v>0.45572817330000026</c:v>
                </c:pt>
                <c:pt idx="272">
                  <c:v>0.45248472690000024</c:v>
                </c:pt>
                <c:pt idx="273">
                  <c:v>0.43603608010000017</c:v>
                </c:pt>
                <c:pt idx="274">
                  <c:v>0.40800431370000018</c:v>
                </c:pt>
                <c:pt idx="275">
                  <c:v>0.37357580660000017</c:v>
                </c:pt>
                <c:pt idx="276">
                  <c:v>0.34272909159999998</c:v>
                </c:pt>
                <c:pt idx="277">
                  <c:v>0.30396908520000032</c:v>
                </c:pt>
                <c:pt idx="278">
                  <c:v>0.25721707940000005</c:v>
                </c:pt>
                <c:pt idx="279">
                  <c:v>0.22686678169999999</c:v>
                </c:pt>
                <c:pt idx="280">
                  <c:v>0.1997467279</c:v>
                </c:pt>
                <c:pt idx="281">
                  <c:v>0.17705729600000009</c:v>
                </c:pt>
                <c:pt idx="282">
                  <c:v>0.15728639070000017</c:v>
                </c:pt>
                <c:pt idx="283">
                  <c:v>0.14006648960000012</c:v>
                </c:pt>
                <c:pt idx="284">
                  <c:v>0.12512035669999991</c:v>
                </c:pt>
                <c:pt idx="285">
                  <c:v>0.1140839607</c:v>
                </c:pt>
                <c:pt idx="286">
                  <c:v>0.10639371720000004</c:v>
                </c:pt>
                <c:pt idx="287">
                  <c:v>9.9079839890000007E-2</c:v>
                </c:pt>
                <c:pt idx="288">
                  <c:v>9.3427777290000028E-2</c:v>
                </c:pt>
                <c:pt idx="289">
                  <c:v>8.8024973870000092E-2</c:v>
                </c:pt>
                <c:pt idx="290">
                  <c:v>8.4389314059999998E-2</c:v>
                </c:pt>
                <c:pt idx="291">
                  <c:v>8.1683412190000027E-2</c:v>
                </c:pt>
                <c:pt idx="292">
                  <c:v>7.877638191000004E-2</c:v>
                </c:pt>
                <c:pt idx="293">
                  <c:v>7.5536206360000011E-2</c:v>
                </c:pt>
                <c:pt idx="294">
                  <c:v>7.2864197189999994E-2</c:v>
                </c:pt>
                <c:pt idx="295">
                  <c:v>6.9505356249999997E-2</c:v>
                </c:pt>
                <c:pt idx="296">
                  <c:v>6.693932414000002E-2</c:v>
                </c:pt>
                <c:pt idx="297">
                  <c:v>6.3933968539999997E-2</c:v>
                </c:pt>
                <c:pt idx="298">
                  <c:v>6.1048556119999965E-2</c:v>
                </c:pt>
                <c:pt idx="299">
                  <c:v>5.812397226999997E-2</c:v>
                </c:pt>
                <c:pt idx="300">
                  <c:v>5.4828722029999999E-2</c:v>
                </c:pt>
                <c:pt idx="301">
                  <c:v>5.2193000910000044E-2</c:v>
                </c:pt>
                <c:pt idx="302">
                  <c:v>4.9602139740000023E-2</c:v>
                </c:pt>
                <c:pt idx="303">
                  <c:v>4.796513543E-2</c:v>
                </c:pt>
                <c:pt idx="304">
                  <c:v>4.598803446E-2</c:v>
                </c:pt>
                <c:pt idx="305">
                  <c:v>4.4729236509999999E-2</c:v>
                </c:pt>
                <c:pt idx="306">
                  <c:v>4.3448753649999963E-2</c:v>
                </c:pt>
                <c:pt idx="307">
                  <c:v>4.1740715499999956E-2</c:v>
                </c:pt>
                <c:pt idx="308">
                  <c:v>4.1332822290000001E-2</c:v>
                </c:pt>
                <c:pt idx="309">
                  <c:v>4.0228996429999976E-2</c:v>
                </c:pt>
                <c:pt idx="310">
                  <c:v>3.9872288700000015E-2</c:v>
                </c:pt>
                <c:pt idx="311">
                  <c:v>3.8998931649999999E-2</c:v>
                </c:pt>
                <c:pt idx="312">
                  <c:v>3.8192618640000002E-2</c:v>
                </c:pt>
                <c:pt idx="313">
                  <c:v>3.7862122060000024E-2</c:v>
                </c:pt>
                <c:pt idx="314">
                  <c:v>3.7899546330000006E-2</c:v>
                </c:pt>
                <c:pt idx="315">
                  <c:v>3.7422779950000006E-2</c:v>
                </c:pt>
                <c:pt idx="316">
                  <c:v>3.6970976740000015E-2</c:v>
                </c:pt>
                <c:pt idx="317">
                  <c:v>3.6267850550000001E-2</c:v>
                </c:pt>
                <c:pt idx="318">
                  <c:v>3.6408379670000025E-2</c:v>
                </c:pt>
                <c:pt idx="319">
                  <c:v>3.6069251600000005E-2</c:v>
                </c:pt>
                <c:pt idx="320">
                  <c:v>3.6337196830000001E-2</c:v>
                </c:pt>
                <c:pt idx="321">
                  <c:v>3.5389319060000021E-2</c:v>
                </c:pt>
                <c:pt idx="322">
                  <c:v>3.5639870910000024E-2</c:v>
                </c:pt>
                <c:pt idx="323">
                  <c:v>3.5181496290000003E-2</c:v>
                </c:pt>
                <c:pt idx="324">
                  <c:v>3.5327821969999999E-2</c:v>
                </c:pt>
                <c:pt idx="325">
                  <c:v>3.5083428030000002E-2</c:v>
                </c:pt>
                <c:pt idx="326">
                  <c:v>3.5059209910000014E-2</c:v>
                </c:pt>
                <c:pt idx="327">
                  <c:v>3.4849606450000022E-2</c:v>
                </c:pt>
                <c:pt idx="328">
                  <c:v>3.505674005E-2</c:v>
                </c:pt>
                <c:pt idx="329">
                  <c:v>3.5054944460000022E-2</c:v>
                </c:pt>
                <c:pt idx="330">
                  <c:v>3.4989174460000015E-2</c:v>
                </c:pt>
                <c:pt idx="331">
                  <c:v>3.4753017130000001E-2</c:v>
                </c:pt>
                <c:pt idx="332">
                  <c:v>3.5177566110000009E-2</c:v>
                </c:pt>
                <c:pt idx="333">
                  <c:v>3.4899368880000024E-2</c:v>
                </c:pt>
                <c:pt idx="334">
                  <c:v>3.5180147740000015E-2</c:v>
                </c:pt>
                <c:pt idx="335">
                  <c:v>3.4964200110000003E-2</c:v>
                </c:pt>
                <c:pt idx="336">
                  <c:v>3.5083625470000018E-2</c:v>
                </c:pt>
                <c:pt idx="337">
                  <c:v>3.5054046660000011E-2</c:v>
                </c:pt>
                <c:pt idx="338">
                  <c:v>3.4909073259999999E-2</c:v>
                </c:pt>
                <c:pt idx="339">
                  <c:v>3.510037810000001E-2</c:v>
                </c:pt>
                <c:pt idx="340">
                  <c:v>3.5167321559999999E-2</c:v>
                </c:pt>
                <c:pt idx="341">
                  <c:v>3.5102177410000018E-2</c:v>
                </c:pt>
                <c:pt idx="342">
                  <c:v>3.5217005760000024E-2</c:v>
                </c:pt>
                <c:pt idx="343">
                  <c:v>3.4875832500000023E-2</c:v>
                </c:pt>
                <c:pt idx="344">
                  <c:v>3.5045571630000001E-2</c:v>
                </c:pt>
                <c:pt idx="345">
                  <c:v>3.4641254690000005E-2</c:v>
                </c:pt>
                <c:pt idx="346">
                  <c:v>3.4767348320000002E-2</c:v>
                </c:pt>
                <c:pt idx="347">
                  <c:v>3.4687682990000003E-2</c:v>
                </c:pt>
                <c:pt idx="348">
                  <c:v>3.4741353240000002E-2</c:v>
                </c:pt>
                <c:pt idx="349">
                  <c:v>3.4549560399999998E-2</c:v>
                </c:pt>
                <c:pt idx="350">
                  <c:v>3.4096058460000002E-2</c:v>
                </c:pt>
                <c:pt idx="351">
                  <c:v>3.4580592069999999E-2</c:v>
                </c:pt>
                <c:pt idx="352">
                  <c:v>3.411258012E-2</c:v>
                </c:pt>
                <c:pt idx="353">
                  <c:v>3.4022059289999997E-2</c:v>
                </c:pt>
                <c:pt idx="354">
                  <c:v>3.4334685650000002E-2</c:v>
                </c:pt>
                <c:pt idx="355">
                  <c:v>3.418552876E-2</c:v>
                </c:pt>
                <c:pt idx="356">
                  <c:v>3.4338213500000006E-2</c:v>
                </c:pt>
                <c:pt idx="357">
                  <c:v>3.4165840600000011E-2</c:v>
                </c:pt>
                <c:pt idx="358">
                  <c:v>3.4285631030000006E-2</c:v>
                </c:pt>
                <c:pt idx="359">
                  <c:v>3.3716458829999997E-2</c:v>
                </c:pt>
                <c:pt idx="360">
                  <c:v>3.4212917090000024E-2</c:v>
                </c:pt>
                <c:pt idx="361">
                  <c:v>3.4308854489999999E-2</c:v>
                </c:pt>
                <c:pt idx="362">
                  <c:v>3.4431263800000021E-2</c:v>
                </c:pt>
                <c:pt idx="363">
                  <c:v>3.4537818280000021E-2</c:v>
                </c:pt>
                <c:pt idx="364">
                  <c:v>3.4522905950000002E-2</c:v>
                </c:pt>
                <c:pt idx="365">
                  <c:v>3.5126872359999999E-2</c:v>
                </c:pt>
                <c:pt idx="366">
                  <c:v>3.5507936030000006E-2</c:v>
                </c:pt>
                <c:pt idx="367">
                  <c:v>3.5702735190000001E-2</c:v>
                </c:pt>
                <c:pt idx="368">
                  <c:v>3.6140225830000004E-2</c:v>
                </c:pt>
                <c:pt idx="369">
                  <c:v>3.6605864760000016E-2</c:v>
                </c:pt>
                <c:pt idx="370">
                  <c:v>3.7351317700000025E-2</c:v>
                </c:pt>
                <c:pt idx="371">
                  <c:v>3.7830263380000027E-2</c:v>
                </c:pt>
                <c:pt idx="372">
                  <c:v>3.8458026949999995E-2</c:v>
                </c:pt>
                <c:pt idx="373">
                  <c:v>3.9287760850000006E-2</c:v>
                </c:pt>
                <c:pt idx="374">
                  <c:v>3.9354015140000004E-2</c:v>
                </c:pt>
                <c:pt idx="375">
                  <c:v>4.0167037400000029E-2</c:v>
                </c:pt>
                <c:pt idx="376">
                  <c:v>4.0333885700000002E-2</c:v>
                </c:pt>
                <c:pt idx="377">
                  <c:v>4.0642302479999962E-2</c:v>
                </c:pt>
                <c:pt idx="378">
                  <c:v>4.0672436360000001E-2</c:v>
                </c:pt>
                <c:pt idx="379">
                  <c:v>4.0903896090000003E-2</c:v>
                </c:pt>
                <c:pt idx="380">
                  <c:v>4.0702085940000042E-2</c:v>
                </c:pt>
                <c:pt idx="381">
                  <c:v>4.0566671640000045E-2</c:v>
                </c:pt>
                <c:pt idx="382">
                  <c:v>3.9981432260000005E-2</c:v>
                </c:pt>
                <c:pt idx="383">
                  <c:v>3.9478678260000011E-2</c:v>
                </c:pt>
                <c:pt idx="384">
                  <c:v>3.8936041300000002E-2</c:v>
                </c:pt>
                <c:pt idx="385">
                  <c:v>3.8332920520000001E-2</c:v>
                </c:pt>
                <c:pt idx="386">
                  <c:v>3.7761159240000002E-2</c:v>
                </c:pt>
                <c:pt idx="387">
                  <c:v>3.7039559330000006E-2</c:v>
                </c:pt>
                <c:pt idx="388">
                  <c:v>3.6586858329999999E-2</c:v>
                </c:pt>
                <c:pt idx="389">
                  <c:v>3.61119248E-2</c:v>
                </c:pt>
                <c:pt idx="390">
                  <c:v>3.5529114309999998E-2</c:v>
                </c:pt>
                <c:pt idx="391">
                  <c:v>3.490540013E-2</c:v>
                </c:pt>
                <c:pt idx="392">
                  <c:v>3.401407972E-2</c:v>
                </c:pt>
                <c:pt idx="393">
                  <c:v>3.3684708180000002E-2</c:v>
                </c:pt>
                <c:pt idx="394">
                  <c:v>3.3041175450000022E-2</c:v>
                </c:pt>
                <c:pt idx="395">
                  <c:v>3.2183691860000002E-2</c:v>
                </c:pt>
                <c:pt idx="396">
                  <c:v>3.1422894450000002E-2</c:v>
                </c:pt>
                <c:pt idx="397">
                  <c:v>3.070971183E-2</c:v>
                </c:pt>
                <c:pt idx="398">
                  <c:v>3.002693318000001E-2</c:v>
                </c:pt>
                <c:pt idx="399">
                  <c:v>2.9474889860000002E-2</c:v>
                </c:pt>
                <c:pt idx="400">
                  <c:v>2.8808431699999998E-2</c:v>
                </c:pt>
                <c:pt idx="401">
                  <c:v>2.7906255800000002E-2</c:v>
                </c:pt>
                <c:pt idx="402">
                  <c:v>2.754457481E-2</c:v>
                </c:pt>
                <c:pt idx="403">
                  <c:v>2.7089148760000025E-2</c:v>
                </c:pt>
                <c:pt idx="404">
                  <c:v>2.6050796730000002E-2</c:v>
                </c:pt>
                <c:pt idx="405">
                  <c:v>2.6056844740000001E-2</c:v>
                </c:pt>
                <c:pt idx="406">
                  <c:v>2.5604704390000003E-2</c:v>
                </c:pt>
                <c:pt idx="407">
                  <c:v>2.5211382660000021E-2</c:v>
                </c:pt>
                <c:pt idx="408">
                  <c:v>2.4812083690000004E-2</c:v>
                </c:pt>
                <c:pt idx="409">
                  <c:v>2.4410469460000001E-2</c:v>
                </c:pt>
                <c:pt idx="410">
                  <c:v>2.366359346E-2</c:v>
                </c:pt>
                <c:pt idx="411">
                  <c:v>2.3444253949999997E-2</c:v>
                </c:pt>
                <c:pt idx="412">
                  <c:v>2.3221174260000001E-2</c:v>
                </c:pt>
                <c:pt idx="413">
                  <c:v>2.272579446E-2</c:v>
                </c:pt>
                <c:pt idx="414">
                  <c:v>2.2086711600000013E-2</c:v>
                </c:pt>
                <c:pt idx="415">
                  <c:v>2.18784567E-2</c:v>
                </c:pt>
                <c:pt idx="416">
                  <c:v>2.1983768790000011E-2</c:v>
                </c:pt>
                <c:pt idx="417">
                  <c:v>2.176693641000001E-2</c:v>
                </c:pt>
                <c:pt idx="418">
                  <c:v>2.1473588420000019E-2</c:v>
                </c:pt>
                <c:pt idx="419">
                  <c:v>2.1729405970000001E-2</c:v>
                </c:pt>
                <c:pt idx="420">
                  <c:v>2.2229725490000012E-2</c:v>
                </c:pt>
                <c:pt idx="421">
                  <c:v>2.2582862530000011E-2</c:v>
                </c:pt>
                <c:pt idx="422">
                  <c:v>2.3125471549999988E-2</c:v>
                </c:pt>
                <c:pt idx="423">
                  <c:v>2.3913376030000006E-2</c:v>
                </c:pt>
                <c:pt idx="424">
                  <c:v>2.4713426829999999E-2</c:v>
                </c:pt>
                <c:pt idx="425">
                  <c:v>2.5977332140000017E-2</c:v>
                </c:pt>
                <c:pt idx="426">
                  <c:v>2.7853203940000015E-2</c:v>
                </c:pt>
                <c:pt idx="427">
                  <c:v>2.9745722190000001E-2</c:v>
                </c:pt>
                <c:pt idx="428">
                  <c:v>3.1291037800000018E-2</c:v>
                </c:pt>
                <c:pt idx="429">
                  <c:v>3.2716441899999997E-2</c:v>
                </c:pt>
                <c:pt idx="430">
                  <c:v>3.4820858390000001E-2</c:v>
                </c:pt>
                <c:pt idx="431">
                  <c:v>3.5983670500000023E-2</c:v>
                </c:pt>
                <c:pt idx="432">
                  <c:v>3.7078011780000024E-2</c:v>
                </c:pt>
                <c:pt idx="433">
                  <c:v>3.7757743150000002E-2</c:v>
                </c:pt>
                <c:pt idx="434">
                  <c:v>3.8414217530000024E-2</c:v>
                </c:pt>
                <c:pt idx="435">
                  <c:v>3.936920688E-2</c:v>
                </c:pt>
                <c:pt idx="436">
                  <c:v>3.9924189450000001E-2</c:v>
                </c:pt>
                <c:pt idx="437">
                  <c:v>4.0031105279999958E-2</c:v>
                </c:pt>
                <c:pt idx="438">
                  <c:v>3.9995312690000021E-2</c:v>
                </c:pt>
                <c:pt idx="439">
                  <c:v>3.9883073420000026E-2</c:v>
                </c:pt>
                <c:pt idx="440">
                  <c:v>3.8929700849999999E-2</c:v>
                </c:pt>
                <c:pt idx="441">
                  <c:v>3.8827925920000006E-2</c:v>
                </c:pt>
                <c:pt idx="442">
                  <c:v>3.8245785980000002E-2</c:v>
                </c:pt>
                <c:pt idx="443">
                  <c:v>3.7627138200000021E-2</c:v>
                </c:pt>
                <c:pt idx="444">
                  <c:v>3.6799300460000024E-2</c:v>
                </c:pt>
                <c:pt idx="445">
                  <c:v>3.5859160130000005E-2</c:v>
                </c:pt>
                <c:pt idx="446">
                  <c:v>3.5357672720000018E-2</c:v>
                </c:pt>
                <c:pt idx="447">
                  <c:v>3.4201268110000023E-2</c:v>
                </c:pt>
                <c:pt idx="448">
                  <c:v>3.3286713060000001E-2</c:v>
                </c:pt>
                <c:pt idx="449">
                  <c:v>3.2369587570000011E-2</c:v>
                </c:pt>
                <c:pt idx="450">
                  <c:v>3.1652845440000021E-2</c:v>
                </c:pt>
                <c:pt idx="451">
                  <c:v>3.0843978750000025E-2</c:v>
                </c:pt>
                <c:pt idx="452">
                  <c:v>2.9971431939999998E-2</c:v>
                </c:pt>
                <c:pt idx="453">
                  <c:v>2.9001053420000016E-2</c:v>
                </c:pt>
                <c:pt idx="454">
                  <c:v>2.8615895660000012E-2</c:v>
                </c:pt>
                <c:pt idx="455">
                  <c:v>2.8214976190000001E-2</c:v>
                </c:pt>
                <c:pt idx="456">
                  <c:v>2.7712933720000013E-2</c:v>
                </c:pt>
                <c:pt idx="457">
                  <c:v>2.70500537E-2</c:v>
                </c:pt>
                <c:pt idx="458">
                  <c:v>2.6610365140000012E-2</c:v>
                </c:pt>
                <c:pt idx="459">
                  <c:v>2.6543162760000016E-2</c:v>
                </c:pt>
                <c:pt idx="460">
                  <c:v>2.6390604670000001E-2</c:v>
                </c:pt>
                <c:pt idx="461">
                  <c:v>2.6542033999999999E-2</c:v>
                </c:pt>
                <c:pt idx="462">
                  <c:v>2.6488460600000006E-2</c:v>
                </c:pt>
                <c:pt idx="463">
                  <c:v>2.688429132000001E-2</c:v>
                </c:pt>
                <c:pt idx="464">
                  <c:v>2.6912245900000006E-2</c:v>
                </c:pt>
                <c:pt idx="465">
                  <c:v>2.7758350600000002E-2</c:v>
                </c:pt>
                <c:pt idx="466">
                  <c:v>2.7962489049999987E-2</c:v>
                </c:pt>
                <c:pt idx="467">
                  <c:v>2.9153477399999999E-2</c:v>
                </c:pt>
                <c:pt idx="468">
                  <c:v>2.9965689409999999E-2</c:v>
                </c:pt>
                <c:pt idx="469">
                  <c:v>3.1608548020000023E-2</c:v>
                </c:pt>
                <c:pt idx="470">
                  <c:v>3.2861299810000022E-2</c:v>
                </c:pt>
                <c:pt idx="471">
                  <c:v>3.3310215920000004E-2</c:v>
                </c:pt>
                <c:pt idx="472">
                  <c:v>3.5375390200000002E-2</c:v>
                </c:pt>
                <c:pt idx="473">
                  <c:v>3.7118244920000001E-2</c:v>
                </c:pt>
                <c:pt idx="474">
                  <c:v>4.0158234539999997E-2</c:v>
                </c:pt>
                <c:pt idx="475">
                  <c:v>4.2418140920000014E-2</c:v>
                </c:pt>
                <c:pt idx="476">
                  <c:v>4.4732965530000043E-2</c:v>
                </c:pt>
                <c:pt idx="477">
                  <c:v>4.7105517239999999E-2</c:v>
                </c:pt>
                <c:pt idx="478">
                  <c:v>4.8831500110000002E-2</c:v>
                </c:pt>
                <c:pt idx="479">
                  <c:v>5.1912270490000023E-2</c:v>
                </c:pt>
                <c:pt idx="480">
                  <c:v>5.3662743419999985E-2</c:v>
                </c:pt>
                <c:pt idx="481">
                  <c:v>5.5650133640000002E-2</c:v>
                </c:pt>
                <c:pt idx="482">
                  <c:v>5.7582639160000039E-2</c:v>
                </c:pt>
                <c:pt idx="483">
                  <c:v>5.9422791000000058E-2</c:v>
                </c:pt>
                <c:pt idx="484">
                  <c:v>6.1227615919999999E-2</c:v>
                </c:pt>
                <c:pt idx="485">
                  <c:v>6.3270822170000005E-2</c:v>
                </c:pt>
                <c:pt idx="486">
                  <c:v>6.4798191190000048E-2</c:v>
                </c:pt>
                <c:pt idx="487">
                  <c:v>6.7730583250000045E-2</c:v>
                </c:pt>
                <c:pt idx="488">
                  <c:v>7.0465080439999994E-2</c:v>
                </c:pt>
                <c:pt idx="489">
                  <c:v>7.4604660269999998E-2</c:v>
                </c:pt>
                <c:pt idx="490">
                  <c:v>7.9007707540000041E-2</c:v>
                </c:pt>
                <c:pt idx="491">
                  <c:v>8.5121773180000068E-2</c:v>
                </c:pt>
                <c:pt idx="492">
                  <c:v>9.2960603540000006E-2</c:v>
                </c:pt>
                <c:pt idx="493">
                  <c:v>0.10439443590000004</c:v>
                </c:pt>
                <c:pt idx="494">
                  <c:v>0.1176194325</c:v>
                </c:pt>
                <c:pt idx="495">
                  <c:v>0.13387437159999999</c:v>
                </c:pt>
                <c:pt idx="496">
                  <c:v>0.15381021800000008</c:v>
                </c:pt>
                <c:pt idx="497">
                  <c:v>0.18052837250000009</c:v>
                </c:pt>
                <c:pt idx="498">
                  <c:v>0.21795384590000008</c:v>
                </c:pt>
                <c:pt idx="499">
                  <c:v>0.26020056009999998</c:v>
                </c:pt>
                <c:pt idx="500">
                  <c:v>0.31048268080000041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6-87C0-427C-84E3-6E1A80BF49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87949064"/>
        <c:axId val="287945536"/>
      </c:scatterChart>
      <c:valAx>
        <c:axId val="287949064"/>
        <c:scaling>
          <c:orientation val="minMax"/>
          <c:max val="700"/>
          <c:min val="20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sz="1600">
                    <a:latin typeface="Times New Roman"/>
                    <a:cs typeface="Times New Roman"/>
                  </a:rPr>
                  <a:t>ʎ, nm</a:t>
                </a:r>
                <a:endParaRPr lang="en-US" sz="1600"/>
              </a:p>
            </c:rich>
          </c:tx>
          <c:layout>
            <c:manualLayout>
              <c:xMode val="edge"/>
              <c:yMode val="edge"/>
              <c:x val="0.61031361464432343"/>
              <c:y val="0.91497050948932523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sz="1200" b="1"/>
            </a:pPr>
            <a:endParaRPr lang="ru-AM"/>
          </a:p>
        </c:txPr>
        <c:crossAx val="287945536"/>
        <c:crosses val="autoZero"/>
        <c:crossBetween val="midCat"/>
      </c:valAx>
      <c:valAx>
        <c:axId val="287945536"/>
        <c:scaling>
          <c:orientation val="minMax"/>
          <c:max val="1.2"/>
          <c:min val="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sz="1600">
                    <a:latin typeface="Times New Roman" pitchFamily="18" charset="0"/>
                    <a:cs typeface="Times New Roman" pitchFamily="18" charset="0"/>
                  </a:rPr>
                  <a:t>A</a:t>
                </a:r>
              </a:p>
            </c:rich>
          </c:tx>
          <c:layout>
            <c:manualLayout>
              <c:xMode val="edge"/>
              <c:yMode val="edge"/>
              <c:x val="6.7068779864055484E-3"/>
              <c:y val="5.9238384097847242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sz="1200" b="1"/>
            </a:pPr>
            <a:endParaRPr lang="ru-AM"/>
          </a:p>
        </c:txPr>
        <c:crossAx val="287949064"/>
        <c:crosses val="autoZero"/>
        <c:crossBetween val="midCat"/>
      </c:valAx>
    </c:plotArea>
    <c:legend>
      <c:legendPos val="r"/>
      <c:legendEntry>
        <c:idx val="1"/>
        <c:delete val="1"/>
      </c:legendEntry>
      <c:legendEntry>
        <c:idx val="3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65386752136752135"/>
          <c:y val="8.2290380264574858E-2"/>
          <c:w val="0.31621794871794884"/>
          <c:h val="0.25825487309694828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AM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1C9515-51C6-6A41-9877-14650672FEB1}" type="datetimeFigureOut">
              <a:rPr lang="ru-AM" smtClean="0"/>
              <a:t>10.05.26</a:t>
            </a:fld>
            <a:endParaRPr lang="ru-AM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AM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AM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AM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AC05F6-1C2D-924C-B044-40486C699C91}" type="slidenum">
              <a:rPr lang="ru-AM" smtClean="0"/>
              <a:t>‹#›</a:t>
            </a:fld>
            <a:endParaRPr lang="ru-AM"/>
          </a:p>
        </p:txBody>
      </p:sp>
    </p:spTree>
    <p:extLst>
      <p:ext uri="{BB962C8B-B14F-4D97-AF65-F5344CB8AC3E}">
        <p14:creationId xmlns:p14="http://schemas.microsoft.com/office/powerpoint/2010/main" val="1123429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>
              <a:cs typeface="Arial" pitchFamily="34" charset="0"/>
            </a:endParaRPr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headEnd/>
            <a:tailEnd/>
          </a:ln>
        </p:spPr>
        <p:txBody>
          <a:bodyPr/>
          <a:lstStyle/>
          <a:p>
            <a:fld id="{2349D074-1F56-46CA-83D1-88EA61E44B8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055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019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831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669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428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024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855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637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424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733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497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641916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5276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80535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516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5387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264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8C447-BBDE-4336-9D52-106CB85DF1D8}" type="datetimeFigureOut">
              <a:rPr lang="en-GB" smtClean="0"/>
              <a:t>10/05/2026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B4A2390-401C-4C65-BD00-AA778C61F8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30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0240"/>
          <p:cNvSpPr>
            <a:spLocks noChangeArrowheads="1"/>
          </p:cNvSpPr>
          <p:nvPr/>
        </p:nvSpPr>
        <p:spPr bwMode="auto">
          <a:xfrm>
            <a:off x="155575" y="4155298"/>
            <a:ext cx="12036425" cy="924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b"/>
          <a:lstStyle/>
          <a:p>
            <a:pPr algn="ctr">
              <a:defRPr/>
            </a:pPr>
            <a:endParaRPr lang="en-US" sz="2000" b="1" dirty="0">
              <a:solidFill>
                <a:srgbClr val="FF0000"/>
              </a:solidFill>
              <a:cs typeface="GHEA Grapalat"/>
            </a:endParaRPr>
          </a:p>
          <a:p>
            <a:pPr algn="ctr">
              <a:defRPr/>
            </a:pPr>
            <a:endParaRPr lang="en-US" sz="2000" b="1" dirty="0">
              <a:solidFill>
                <a:srgbClr val="FF0000"/>
              </a:solidFill>
              <a:cs typeface="GHEA Grapalat"/>
            </a:endParaRPr>
          </a:p>
          <a:p>
            <a:pPr algn="ctr">
              <a:defRPr/>
            </a:pPr>
            <a:endParaRPr lang="en-US" sz="2000" b="1" dirty="0">
              <a:solidFill>
                <a:srgbClr val="FF0000"/>
              </a:solidFill>
              <a:cs typeface="GHEA Grapalat"/>
            </a:endParaRPr>
          </a:p>
          <a:p>
            <a:pPr algn="ctr">
              <a:defRPr/>
            </a:pPr>
            <a:endParaRPr lang="en-US" sz="2000" b="1" dirty="0">
              <a:solidFill>
                <a:srgbClr val="FF0000"/>
              </a:solidFill>
              <a:cs typeface="GHEA Grapalat"/>
            </a:endParaRPr>
          </a:p>
          <a:p>
            <a:pPr algn="ctr">
              <a:defRPr/>
            </a:pPr>
            <a:endParaRPr lang="en-US" sz="2000" b="1" dirty="0">
              <a:solidFill>
                <a:srgbClr val="FF0000"/>
              </a:solidFill>
              <a:cs typeface="GHEA Grapalat"/>
            </a:endParaRPr>
          </a:p>
          <a:p>
            <a:pPr algn="ctr">
              <a:defRPr/>
            </a:pPr>
            <a:endParaRPr lang="en-US" sz="2000" b="1" dirty="0">
              <a:solidFill>
                <a:srgbClr val="FF0000"/>
              </a:solidFill>
              <a:cs typeface="GHEA Grapalat"/>
            </a:endParaRPr>
          </a:p>
          <a:p>
            <a:pPr algn="ctr">
              <a:defRPr/>
            </a:pPr>
            <a:endParaRPr lang="en-US" sz="2000" b="1" dirty="0">
              <a:solidFill>
                <a:srgbClr val="FF0000"/>
              </a:solidFill>
              <a:cs typeface="GHEA Grapalat"/>
            </a:endParaRPr>
          </a:p>
          <a:p>
            <a:pPr algn="ctr">
              <a:defRPr/>
            </a:pPr>
            <a:r>
              <a:rPr lang="en-US" sz="2000" b="1" dirty="0">
                <a:solidFill>
                  <a:srgbClr val="FF0000"/>
                </a:solidFill>
                <a:cs typeface="GHEA Grapalat"/>
              </a:rPr>
              <a:t>Principal investigator: Prof. Valery V. Tuchin</a:t>
            </a:r>
            <a:endParaRPr lang="it-IT" sz="2000" b="1" dirty="0">
              <a:solidFill>
                <a:srgbClr val="FF0000"/>
              </a:solidFill>
              <a:cs typeface="GHEA Grapalat"/>
            </a:endParaRPr>
          </a:p>
          <a:p>
            <a:pPr algn="ctr">
              <a:defRPr/>
            </a:pPr>
            <a:r>
              <a:rPr lang="it-IT" sz="2000" b="1" dirty="0">
                <a:solidFill>
                  <a:srgbClr val="FF0000"/>
                </a:solidFill>
                <a:cs typeface="GHEA Grapalat"/>
              </a:rPr>
              <a:t>Saratov State University</a:t>
            </a:r>
          </a:p>
          <a:p>
            <a:pPr algn="ctr">
              <a:defRPr/>
            </a:pPr>
            <a:r>
              <a:rPr lang="it-IT" sz="2000" b="1" u="sng" dirty="0">
                <a:solidFill>
                  <a:srgbClr val="FF0000"/>
                </a:solidFill>
                <a:cs typeface="GHEA Grapalat"/>
              </a:rPr>
              <a:t>Russia</a:t>
            </a:r>
            <a:endParaRPr lang="ru-RU" sz="2000" b="1" u="sng" dirty="0">
              <a:solidFill>
                <a:srgbClr val="FF0000"/>
              </a:solidFill>
              <a:cs typeface="GHEA Grapalat"/>
            </a:endParaRPr>
          </a:p>
        </p:txBody>
      </p:sp>
      <p:sp>
        <p:nvSpPr>
          <p:cNvPr id="13315" name="Rectangle 7"/>
          <p:cNvSpPr>
            <a:spLocks noChangeArrowheads="1"/>
          </p:cNvSpPr>
          <p:nvPr/>
        </p:nvSpPr>
        <p:spPr bwMode="auto">
          <a:xfrm>
            <a:off x="155575" y="1864344"/>
            <a:ext cx="12192000" cy="244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cs typeface="GHEA Grapalat"/>
              </a:rPr>
              <a:t>HIGHER EDUCATION AND SCIENCE COMMITTEE OF THE REPUBLIC OF ARMENIA</a:t>
            </a:r>
          </a:p>
          <a:p>
            <a:pPr algn="ctr"/>
            <a:r>
              <a:rPr lang="en-US" b="1" dirty="0">
                <a:cs typeface="GHEA Grapalat"/>
              </a:rPr>
              <a:t>Adjunct Research Professorship Program</a:t>
            </a:r>
          </a:p>
          <a:p>
            <a:pPr algn="ctr"/>
            <a:r>
              <a:rPr lang="hy-AM" sz="2000" b="1" u="sng" dirty="0"/>
              <a:t>24RL-3C005</a:t>
            </a:r>
            <a:endParaRPr lang="en-US" sz="1000" b="1" dirty="0">
              <a:cs typeface="GHEA Grapalat"/>
            </a:endParaRPr>
          </a:p>
          <a:p>
            <a:pPr algn="ctr"/>
            <a:r>
              <a:rPr lang="en-GB" sz="2600" b="1" dirty="0">
                <a:cs typeface="GHEA Grapalat"/>
              </a:rPr>
              <a:t>Targeted photodynamic therapy and vaccines based on </a:t>
            </a:r>
          </a:p>
          <a:p>
            <a:pPr algn="ctr"/>
            <a:r>
              <a:rPr lang="en-GB" sz="2600" b="1" dirty="0">
                <a:cs typeface="GHEA Grapalat"/>
              </a:rPr>
              <a:t>induction of immunogenic cell death for melanoma</a:t>
            </a:r>
            <a:endParaRPr lang="en-GB" sz="2600" dirty="0">
              <a:cs typeface="GHEA Grapalat"/>
            </a:endParaRPr>
          </a:p>
          <a:p>
            <a:pPr algn="ctr"/>
            <a:endParaRPr lang="en-US" sz="500" b="1" dirty="0">
              <a:cs typeface="GHEA Grapalat"/>
            </a:endParaRPr>
          </a:p>
          <a:p>
            <a:pPr algn="ctr"/>
            <a:r>
              <a:rPr lang="en-GB" sz="2000" b="1" dirty="0">
                <a:cs typeface="GHEA Grapalat"/>
              </a:rPr>
              <a:t>Institute of Biochemistry of the National Academy of Sciences of Armenia</a:t>
            </a:r>
          </a:p>
          <a:p>
            <a:pPr algn="ctr"/>
            <a:endParaRPr lang="en-US" sz="2000" dirty="0">
              <a:cs typeface="GHEA Grapalat"/>
            </a:endParaRPr>
          </a:p>
        </p:txBody>
      </p:sp>
      <p:sp>
        <p:nvSpPr>
          <p:cNvPr id="97282" name="AutoShape 2" descr="UMass Lowell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7284" name="AutoShape 4" descr="UMass Lowell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7286" name="AutoShape 6" descr="UMass Lowell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923166" y="586880"/>
            <a:ext cx="61132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FFFF00"/>
              </a:solidFill>
              <a:latin typeface="Century" panose="020406040505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5575" y="48271"/>
            <a:ext cx="121920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y-AM" sz="2400" b="1" dirty="0"/>
              <a:t>ՀՀ ԿԳՄՍՆ բարձրագույն կրթության և գիտության կոմիտե </a:t>
            </a:r>
            <a:endParaRPr lang="en-US" sz="2400" b="1" dirty="0"/>
          </a:p>
          <a:p>
            <a:pPr algn="ctr">
              <a:defRPr/>
            </a:pPr>
            <a:r>
              <a:rPr lang="hy-AM" sz="2000" u="sng" dirty="0"/>
              <a:t>24RL-3C005</a:t>
            </a:r>
            <a:r>
              <a:rPr lang="hy-AM" sz="2000" dirty="0"/>
              <a:t> </a:t>
            </a:r>
            <a:br>
              <a:rPr lang="en-GB" sz="2000" dirty="0"/>
            </a:br>
            <a:r>
              <a:rPr lang="hy-AM" sz="2400" b="1" dirty="0"/>
              <a:t>«</a:t>
            </a:r>
            <a:r>
              <a:rPr lang="en-US" sz="2400" b="1" dirty="0" err="1"/>
              <a:t>Թիրախային</a:t>
            </a:r>
            <a:r>
              <a:rPr lang="en-US" sz="2400" b="1" dirty="0"/>
              <a:t> </a:t>
            </a:r>
            <a:r>
              <a:rPr lang="en-US" sz="2400" b="1" dirty="0" err="1"/>
              <a:t>ֆոտոդինամիկ</a:t>
            </a:r>
            <a:r>
              <a:rPr lang="en-US" sz="2400" b="1" dirty="0"/>
              <a:t> </a:t>
            </a:r>
            <a:r>
              <a:rPr lang="en-US" sz="2400" b="1" dirty="0" err="1"/>
              <a:t>թերապիա</a:t>
            </a:r>
            <a:r>
              <a:rPr lang="en-US" sz="2400" b="1" dirty="0"/>
              <a:t> և </a:t>
            </a:r>
            <a:r>
              <a:rPr lang="en-US" sz="2400" b="1" dirty="0" err="1"/>
              <a:t>պատվաստանյութեր</a:t>
            </a:r>
            <a:r>
              <a:rPr lang="en-US" sz="2400" b="1" dirty="0"/>
              <a:t>` </a:t>
            </a:r>
            <a:r>
              <a:rPr lang="en-US" sz="2400" b="1" dirty="0" err="1"/>
              <a:t>հիմնված</a:t>
            </a:r>
            <a:r>
              <a:rPr lang="en-US" sz="2400" b="1" dirty="0"/>
              <a:t> </a:t>
            </a:r>
            <a:r>
              <a:rPr lang="en-US" sz="2400" b="1" dirty="0" err="1"/>
              <a:t>բջիջների</a:t>
            </a:r>
            <a:r>
              <a:rPr lang="en-US" sz="2400" b="1" dirty="0"/>
              <a:t> </a:t>
            </a:r>
            <a:r>
              <a:rPr lang="en-US" sz="2400" b="1" dirty="0" err="1"/>
              <a:t>իմունոգեն</a:t>
            </a:r>
            <a:r>
              <a:rPr lang="en-US" sz="2400" b="1" dirty="0"/>
              <a:t> </a:t>
            </a:r>
            <a:r>
              <a:rPr lang="en-US" sz="2400" b="1" dirty="0" err="1"/>
              <a:t>մահվան</a:t>
            </a:r>
            <a:r>
              <a:rPr lang="en-US" sz="2400" b="1" dirty="0"/>
              <a:t> </a:t>
            </a:r>
            <a:r>
              <a:rPr lang="en-US" sz="2400" b="1" dirty="0" err="1"/>
              <a:t>ակտիվացման</a:t>
            </a:r>
            <a:r>
              <a:rPr lang="en-US" sz="2400" b="1" dirty="0"/>
              <a:t> </a:t>
            </a:r>
            <a:r>
              <a:rPr lang="en-US" sz="2400" b="1" dirty="0" err="1"/>
              <a:t>վրա</a:t>
            </a:r>
            <a:r>
              <a:rPr lang="en-US" sz="2400" b="1" dirty="0"/>
              <a:t> </a:t>
            </a:r>
            <a:r>
              <a:rPr lang="en-US" sz="2400" b="1" dirty="0" err="1"/>
              <a:t>մելանոմայի</a:t>
            </a:r>
            <a:r>
              <a:rPr lang="en-US" sz="2400" b="1" dirty="0"/>
              <a:t> </a:t>
            </a:r>
            <a:r>
              <a:rPr lang="en-US" sz="2400" b="1" dirty="0" err="1"/>
              <a:t>դեմ</a:t>
            </a:r>
            <a:r>
              <a:rPr lang="hy-AM" sz="2400" b="1" dirty="0"/>
              <a:t>»</a:t>
            </a:r>
            <a:endParaRPr lang="en-US" sz="2400" b="1" u="sng" dirty="0">
              <a:solidFill>
                <a:schemeClr val="accent1"/>
              </a:solidFill>
              <a:cs typeface="GHEA Grapala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EA7366-2807-338E-F877-11198849A1D1}"/>
              </a:ext>
            </a:extLst>
          </p:cNvPr>
          <p:cNvSpPr txBox="1"/>
          <p:nvPr/>
        </p:nvSpPr>
        <p:spPr>
          <a:xfrm>
            <a:off x="5438291" y="6328330"/>
            <a:ext cx="14709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800" b="1" dirty="0"/>
              <a:t>May, 2026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376080B-A795-5C88-372E-2769E3867B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5311808"/>
            <a:ext cx="12191999" cy="924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b"/>
          <a:lstStyle/>
          <a:p>
            <a:pPr algn="ctr">
              <a:defRPr/>
            </a:pPr>
            <a:r>
              <a:rPr lang="en-US" sz="2000" b="1" dirty="0">
                <a:solidFill>
                  <a:srgbClr val="FF0000"/>
                </a:solidFill>
                <a:cs typeface="GHEA Grapalat"/>
              </a:rPr>
              <a:t>Co-investigator: Dr. Margarita Hovhannisyan, </a:t>
            </a:r>
          </a:p>
          <a:p>
            <a:pPr algn="ctr">
              <a:defRPr/>
            </a:pPr>
            <a:r>
              <a:rPr lang="en-US" sz="2000" b="1" dirty="0">
                <a:solidFill>
                  <a:srgbClr val="FF0000"/>
                </a:solidFill>
                <a:cs typeface="GHEA Grapalat"/>
              </a:rPr>
              <a:t>Institute of Biochemistry of the NAS of Armenia, </a:t>
            </a:r>
          </a:p>
          <a:p>
            <a:pPr algn="ctr">
              <a:defRPr/>
            </a:pPr>
            <a:r>
              <a:rPr lang="en-US" sz="2000" b="1" u="sng" dirty="0">
                <a:solidFill>
                  <a:srgbClr val="FF0000"/>
                </a:solidFill>
                <a:cs typeface="GHEA Grapalat"/>
              </a:rPr>
              <a:t>Armenia</a:t>
            </a:r>
            <a:r>
              <a:rPr lang="en-US" sz="2000" b="1" dirty="0">
                <a:solidFill>
                  <a:srgbClr val="FF0000"/>
                </a:solidFill>
                <a:cs typeface="GHEA Grapala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06057307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781" y="0"/>
            <a:ext cx="10882410" cy="6331789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endParaRPr lang="en-GB" dirty="0"/>
          </a:p>
          <a:p>
            <a:pPr algn="just">
              <a:lnSpc>
                <a:spcPct val="200000"/>
              </a:lnSpc>
            </a:pPr>
            <a:endParaRPr lang="en-GB" dirty="0"/>
          </a:p>
          <a:p>
            <a:pPr algn="just">
              <a:lnSpc>
                <a:spcPct val="200000"/>
              </a:lnSpc>
            </a:pPr>
            <a:r>
              <a:rPr lang="en-GB" sz="2400" b="1" u="sng" dirty="0" err="1">
                <a:solidFill>
                  <a:srgbClr val="FF0000"/>
                </a:solidFill>
              </a:rPr>
              <a:t>Աշխատանքը</a:t>
            </a:r>
            <a:r>
              <a:rPr lang="en-GB" sz="2400" b="1" u="sng" dirty="0">
                <a:solidFill>
                  <a:srgbClr val="FF0000"/>
                </a:solidFill>
              </a:rPr>
              <a:t> </a:t>
            </a:r>
            <a:r>
              <a:rPr lang="en-GB" sz="2400" b="1" u="sng" dirty="0" err="1">
                <a:solidFill>
                  <a:srgbClr val="FF0000"/>
                </a:solidFill>
              </a:rPr>
              <a:t>ուղղված</a:t>
            </a:r>
            <a:r>
              <a:rPr lang="en-GB" sz="2400" b="1" u="sng" dirty="0">
                <a:solidFill>
                  <a:srgbClr val="FF0000"/>
                </a:solidFill>
              </a:rPr>
              <a:t> է</a:t>
            </a:r>
            <a:r>
              <a:rPr lang="en-GB" sz="2400" dirty="0"/>
              <a:t> </a:t>
            </a:r>
            <a:r>
              <a:rPr lang="en-GB" sz="2400" dirty="0" err="1"/>
              <a:t>ագրեսիվ</a:t>
            </a:r>
            <a:r>
              <a:rPr lang="en-GB" sz="2400" dirty="0"/>
              <a:t>, </a:t>
            </a:r>
            <a:r>
              <a:rPr lang="en-GB" sz="2400" dirty="0" err="1"/>
              <a:t>բուժմանը</a:t>
            </a:r>
            <a:r>
              <a:rPr lang="en-GB" sz="2400" dirty="0"/>
              <a:t> </a:t>
            </a:r>
            <a:r>
              <a:rPr lang="ru-AM" sz="2400" dirty="0"/>
              <a:t>չափազանց դժվար </a:t>
            </a:r>
            <a:r>
              <a:rPr lang="en-GB" sz="2400" dirty="0" err="1"/>
              <a:t>ենթարկվող</a:t>
            </a:r>
            <a:r>
              <a:rPr lang="en-GB" sz="2400" dirty="0"/>
              <a:t> </a:t>
            </a:r>
            <a:r>
              <a:rPr lang="en-GB" sz="2400" dirty="0" err="1"/>
              <a:t>չարորակ</a:t>
            </a:r>
            <a:r>
              <a:rPr lang="en-GB" sz="2400" dirty="0"/>
              <a:t> </a:t>
            </a:r>
            <a:r>
              <a:rPr lang="en-GB" sz="2400" dirty="0" err="1"/>
              <a:t>մաշկային</a:t>
            </a:r>
            <a:r>
              <a:rPr lang="en-GB" sz="2400" dirty="0"/>
              <a:t> </a:t>
            </a:r>
            <a:r>
              <a:rPr lang="en-GB" sz="2400" dirty="0" err="1"/>
              <a:t>քաղցկեղ</a:t>
            </a:r>
            <a:r>
              <a:rPr lang="ru-AM" sz="2400" dirty="0"/>
              <a:t>`</a:t>
            </a:r>
            <a:r>
              <a:rPr lang="en-GB" sz="2400" dirty="0"/>
              <a:t> </a:t>
            </a:r>
            <a:r>
              <a:rPr lang="en-GB" sz="2400" dirty="0" err="1"/>
              <a:t>մելանոմայի</a:t>
            </a:r>
            <a:r>
              <a:rPr lang="en-GB" sz="2400" dirty="0"/>
              <a:t> </a:t>
            </a:r>
            <a:r>
              <a:rPr lang="en-GB" sz="2400" dirty="0" err="1"/>
              <a:t>նպատակաուղղված</a:t>
            </a:r>
            <a:r>
              <a:rPr lang="en-GB" sz="2400" dirty="0"/>
              <a:t> </a:t>
            </a:r>
            <a:r>
              <a:rPr lang="en-GB" sz="2400" dirty="0" err="1"/>
              <a:t>ֆոտոդինամիկ</a:t>
            </a:r>
            <a:r>
              <a:rPr lang="en-GB" sz="2400" dirty="0"/>
              <a:t> </a:t>
            </a:r>
            <a:r>
              <a:rPr lang="en-GB" sz="2400" dirty="0" err="1"/>
              <a:t>թերապիային</a:t>
            </a:r>
            <a:r>
              <a:rPr lang="en-GB" sz="2400" dirty="0"/>
              <a:t> և </a:t>
            </a:r>
            <a:r>
              <a:rPr lang="en-GB" sz="2400" dirty="0" err="1"/>
              <a:t>տարրատեսակ</a:t>
            </a:r>
            <a:r>
              <a:rPr lang="en-GB" sz="2400" dirty="0"/>
              <a:t> </a:t>
            </a:r>
            <a:r>
              <a:rPr lang="en-GB" sz="2400" dirty="0" err="1"/>
              <a:t>իմունոգեն</a:t>
            </a:r>
            <a:r>
              <a:rPr lang="en-GB" sz="2400" dirty="0"/>
              <a:t> </a:t>
            </a:r>
            <a:r>
              <a:rPr lang="en-GB" sz="2400" dirty="0" err="1"/>
              <a:t>բջջային</a:t>
            </a:r>
            <a:r>
              <a:rPr lang="en-GB" sz="2400" dirty="0"/>
              <a:t> </a:t>
            </a:r>
            <a:r>
              <a:rPr lang="en-GB" sz="2400" dirty="0" err="1"/>
              <a:t>մահվան</a:t>
            </a:r>
            <a:r>
              <a:rPr lang="en-GB" sz="2400" dirty="0"/>
              <a:t> և </a:t>
            </a:r>
            <a:r>
              <a:rPr lang="en-GB" sz="2400" dirty="0" err="1"/>
              <a:t>դենդրիտային</a:t>
            </a:r>
            <a:r>
              <a:rPr lang="en-GB" sz="2400" dirty="0"/>
              <a:t> </a:t>
            </a:r>
            <a:r>
              <a:rPr lang="en-GB" sz="2400" dirty="0" err="1"/>
              <a:t>բջիջների</a:t>
            </a:r>
            <a:r>
              <a:rPr lang="en-GB" sz="2400" dirty="0"/>
              <a:t> </a:t>
            </a:r>
            <a:r>
              <a:rPr lang="en-GB" sz="2400" dirty="0" err="1"/>
              <a:t>միջոցով</a:t>
            </a:r>
            <a:r>
              <a:rPr lang="en-GB" sz="2400" dirty="0"/>
              <a:t> </a:t>
            </a:r>
            <a:r>
              <a:rPr lang="en-GB" sz="2400" dirty="0" err="1"/>
              <a:t>պատվաստանյութի</a:t>
            </a:r>
            <a:r>
              <a:rPr lang="en-GB" sz="2400" dirty="0"/>
              <a:t> </a:t>
            </a:r>
            <a:r>
              <a:rPr lang="en-GB" sz="2400" dirty="0" err="1"/>
              <a:t>մշակմանը</a:t>
            </a:r>
            <a:r>
              <a:rPr lang="en-GB" sz="2400" dirty="0"/>
              <a:t>, </a:t>
            </a:r>
            <a:r>
              <a:rPr lang="en-GB" sz="2400" dirty="0" err="1"/>
              <a:t>որը</a:t>
            </a:r>
            <a:r>
              <a:rPr lang="en-GB" sz="2400" dirty="0"/>
              <a:t> </a:t>
            </a:r>
            <a:r>
              <a:rPr lang="en-GB" sz="2400" dirty="0" err="1"/>
              <a:t>կարող</a:t>
            </a:r>
            <a:r>
              <a:rPr lang="en-GB" sz="2400" dirty="0"/>
              <a:t> է </a:t>
            </a:r>
            <a:r>
              <a:rPr lang="en-GB" sz="2400" dirty="0" err="1"/>
              <a:t>արդյունավետ</a:t>
            </a:r>
            <a:r>
              <a:rPr lang="en-GB" sz="2400" dirty="0"/>
              <a:t> </a:t>
            </a:r>
            <a:r>
              <a:rPr lang="en-GB" sz="2400" dirty="0" err="1"/>
              <a:t>ռազմավարություն</a:t>
            </a:r>
            <a:r>
              <a:rPr lang="en-GB" sz="2400" dirty="0"/>
              <a:t> </a:t>
            </a:r>
            <a:r>
              <a:rPr lang="en-GB" sz="2400" dirty="0" err="1"/>
              <a:t>լինել</a:t>
            </a:r>
            <a:r>
              <a:rPr lang="en-GB" sz="2400" dirty="0"/>
              <a:t> </a:t>
            </a:r>
            <a:r>
              <a:rPr lang="en-GB" sz="2400" dirty="0" err="1"/>
              <a:t>մելանոմայի</a:t>
            </a:r>
            <a:r>
              <a:rPr lang="en-GB" sz="2400" dirty="0"/>
              <a:t> </a:t>
            </a:r>
            <a:r>
              <a:rPr lang="en-GB" sz="2400" dirty="0" err="1"/>
              <a:t>իմունոթերապիայի</a:t>
            </a:r>
            <a:r>
              <a:rPr lang="en-GB" sz="2400" dirty="0"/>
              <a:t> </a:t>
            </a:r>
            <a:r>
              <a:rPr lang="en-GB" sz="2400" dirty="0" err="1"/>
              <a:t>համար</a:t>
            </a:r>
            <a:r>
              <a:rPr lang="en-GB" sz="2400" dirty="0"/>
              <a:t>, </a:t>
            </a:r>
            <a:r>
              <a:rPr lang="en-GB" sz="2400" dirty="0" err="1"/>
              <a:t>ինչպես</a:t>
            </a:r>
            <a:r>
              <a:rPr lang="en-GB" sz="2400" dirty="0"/>
              <a:t> </a:t>
            </a:r>
            <a:r>
              <a:rPr lang="en-GB" sz="2400" dirty="0" err="1"/>
              <a:t>նաև</a:t>
            </a:r>
            <a:r>
              <a:rPr lang="en-GB" sz="2400" dirty="0"/>
              <a:t> </a:t>
            </a:r>
            <a:r>
              <a:rPr lang="en-GB" sz="2400" dirty="0" err="1"/>
              <a:t>այն</a:t>
            </a:r>
            <a:r>
              <a:rPr lang="en-GB" sz="2400" dirty="0"/>
              <a:t> </a:t>
            </a:r>
            <a:r>
              <a:rPr lang="en-GB" sz="2400" dirty="0" err="1"/>
              <a:t>կարող</a:t>
            </a:r>
            <a:r>
              <a:rPr lang="en-GB" sz="2400" dirty="0"/>
              <a:t> է </a:t>
            </a:r>
            <a:r>
              <a:rPr lang="en-GB" sz="2400" dirty="0" err="1"/>
              <a:t>օգտագործվել</a:t>
            </a:r>
            <a:r>
              <a:rPr lang="en-GB" sz="2400" dirty="0"/>
              <a:t> </a:t>
            </a:r>
            <a:r>
              <a:rPr lang="en-GB" sz="2400" dirty="0" err="1"/>
              <a:t>քաղցկեղի</a:t>
            </a:r>
            <a:r>
              <a:rPr lang="en-GB" sz="2400" dirty="0"/>
              <a:t> </a:t>
            </a:r>
            <a:r>
              <a:rPr lang="en-GB" sz="2400" dirty="0" err="1"/>
              <a:t>այլ</a:t>
            </a:r>
            <a:r>
              <a:rPr lang="en-GB" sz="2400" dirty="0"/>
              <a:t> </a:t>
            </a:r>
            <a:r>
              <a:rPr lang="en-GB" sz="2400" dirty="0" err="1"/>
              <a:t>տարրատեսակների</a:t>
            </a:r>
            <a:r>
              <a:rPr lang="en-GB" sz="2400" dirty="0"/>
              <a:t> </a:t>
            </a:r>
            <a:r>
              <a:rPr lang="en-GB" sz="2400" dirty="0" err="1"/>
              <a:t>բուժման</a:t>
            </a:r>
            <a:r>
              <a:rPr lang="en-GB" sz="2400" dirty="0"/>
              <a:t> </a:t>
            </a:r>
            <a:r>
              <a:rPr lang="en-GB" sz="2400" dirty="0" err="1"/>
              <a:t>համար</a:t>
            </a:r>
            <a:r>
              <a:rPr lang="en-GB" sz="2400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384501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0654748" cy="750404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hy-AM" sz="2200" b="1" u="sng" dirty="0">
                <a:solidFill>
                  <a:srgbClr val="FF0000"/>
                </a:solidFill>
              </a:rPr>
              <a:t>Աշխատանքի առաջին տարվա նպատակն</a:t>
            </a:r>
            <a:r>
              <a:rPr lang="hy-AM" sz="2200" dirty="0">
                <a:solidFill>
                  <a:srgbClr val="FF0000"/>
                </a:solidFill>
              </a:rPr>
              <a:t> էր</a:t>
            </a:r>
            <a:r>
              <a:rPr lang="en-GB" sz="2200" dirty="0">
                <a:solidFill>
                  <a:srgbClr val="FF0000"/>
                </a:solidFill>
              </a:rPr>
              <a:t>`</a:t>
            </a:r>
          </a:p>
          <a:p>
            <a:pPr>
              <a:lnSpc>
                <a:spcPct val="150000"/>
              </a:lnSpc>
            </a:pPr>
            <a:r>
              <a:rPr lang="en-GB" sz="2200" dirty="0"/>
              <a:t>Ս</a:t>
            </a:r>
            <a:r>
              <a:rPr lang="hy-AM" sz="2200" dirty="0"/>
              <a:t>տանալ լուսազգայուն ներկանյութերի (ֆոտոսենսիբիլիզատորներ, ՖՍ) կոմպլեքսներ տարբեր կրիչների (սպիտակուց և ֆոլաթթու) հետ: </a:t>
            </a:r>
            <a:endParaRPr lang="en-GB" sz="2200" dirty="0"/>
          </a:p>
          <a:p>
            <a:pPr>
              <a:lnSpc>
                <a:spcPct val="150000"/>
              </a:lnSpc>
            </a:pPr>
            <a:r>
              <a:rPr lang="hy-AM" sz="2200" dirty="0"/>
              <a:t>Ստացվել են երկու տեսակի կոմպլեքսներ՝</a:t>
            </a:r>
            <a:endParaRPr lang="en-GB" sz="2200" dirty="0"/>
          </a:p>
          <a:p>
            <a:pPr>
              <a:lnSpc>
                <a:spcPct val="150000"/>
              </a:lnSpc>
            </a:pPr>
            <a:r>
              <a:rPr lang="hy-AM" sz="2200" dirty="0"/>
              <a:t> 1) ՖՍ-ներով ներբեռնված սպիտակուցային նանոմասնիկներ</a:t>
            </a:r>
            <a:r>
              <a:rPr lang="en-GB" sz="2200" dirty="0"/>
              <a:t>:</a:t>
            </a:r>
            <a:r>
              <a:rPr lang="hy-AM" sz="2200" dirty="0"/>
              <a:t> </a:t>
            </a:r>
            <a:endParaRPr lang="en-GB" sz="2200" dirty="0"/>
          </a:p>
          <a:p>
            <a:pPr>
              <a:lnSpc>
                <a:spcPct val="150000"/>
              </a:lnSpc>
            </a:pPr>
            <a:r>
              <a:rPr lang="hy-AM" sz="2200" dirty="0"/>
              <a:t> 2) </a:t>
            </a:r>
            <a:r>
              <a:rPr lang="en-GB" sz="2200" dirty="0"/>
              <a:t>Ո</a:t>
            </a:r>
            <a:r>
              <a:rPr lang="hy-AM" sz="2200" dirty="0"/>
              <a:t>չ կովալենտ կապված ՖՍ-ների և վիտամին B</a:t>
            </a:r>
            <a:r>
              <a:rPr lang="hy-AM" sz="2200" baseline="-25000" dirty="0"/>
              <a:t>9</a:t>
            </a:r>
            <a:r>
              <a:rPr lang="hy-AM" sz="2200" dirty="0"/>
              <a:t>–ի (ֆոլաթթու, ՖԹ) կոմպլեքսներ: </a:t>
            </a:r>
            <a:endParaRPr lang="en-GB" sz="2200" dirty="0"/>
          </a:p>
          <a:p>
            <a:pPr>
              <a:lnSpc>
                <a:spcPct val="150000"/>
              </a:lnSpc>
            </a:pPr>
            <a:r>
              <a:rPr lang="hy-AM" sz="2200" dirty="0"/>
              <a:t>Ընտրված կրիչները </a:t>
            </a:r>
            <a:r>
              <a:rPr lang="ru-AM" sz="2200" dirty="0"/>
              <a:t>/շիճուկային ալբումինը և ֆոլաթթուն/ </a:t>
            </a:r>
            <a:r>
              <a:rPr lang="hy-AM" sz="2200" dirty="0"/>
              <a:t>հայտնի են քաղցկեղի բջիջների մակերեսին իրենց սպեցիֆիկ ռեցեպտորների առկայությամբ, ինչը նպաստում է դրանց նանոմասնիկների և կոմպլեքսների նպատակային կապմանը և լույսի ազդեցությամբ (ֆոտոդինամիկ թերապիա, ՖԴԹ) այդ բջիջների ոչնչացմանը: </a:t>
            </a:r>
            <a:endParaRPr lang="en-GB" sz="2200" dirty="0"/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060355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1757991" cy="6858000"/>
          </a:xfrm>
        </p:spPr>
        <p:txBody>
          <a:bodyPr>
            <a:noAutofit/>
          </a:bodyPr>
          <a:lstStyle/>
          <a:p>
            <a:r>
              <a:rPr lang="hy-AM" b="1" u="sng" dirty="0">
                <a:solidFill>
                  <a:srgbClr val="FF0000"/>
                </a:solidFill>
              </a:rPr>
              <a:t>Առաջին տարվա աշխատանքային պլանով</a:t>
            </a:r>
            <a:r>
              <a:rPr lang="hy-AM" dirty="0"/>
              <a:t> նախատեսվում էր լուծել երկու խնդիր </a:t>
            </a:r>
            <a:endParaRPr lang="en-GB" dirty="0"/>
          </a:p>
          <a:p>
            <a:r>
              <a:rPr lang="en-GB" dirty="0"/>
              <a:t>Ա</a:t>
            </a:r>
            <a:r>
              <a:rPr lang="hy-AM" b="1" u="sng" dirty="0"/>
              <a:t>ռաջինը</a:t>
            </a:r>
            <a:r>
              <a:rPr lang="hy-AM" dirty="0"/>
              <a:t>՝ </a:t>
            </a:r>
            <a:endParaRPr lang="en-GB" dirty="0"/>
          </a:p>
          <a:p>
            <a:pPr>
              <a:lnSpc>
                <a:spcPct val="150000"/>
              </a:lnSpc>
            </a:pPr>
            <a:r>
              <a:rPr lang="hy-AM" b="1" u="sng" dirty="0"/>
              <a:t>1.1.</a:t>
            </a:r>
            <a:r>
              <a:rPr lang="en-GB" b="1" u="sng" dirty="0"/>
              <a:t> </a:t>
            </a:r>
            <a:r>
              <a:rPr lang="hy-AM" dirty="0"/>
              <a:t>Սպիտակուցի հետ (շիճուկային ալբումին, ՇԱ) անիոնային և կատիոնային ՖՍ-ների նանոմասնիկների (ՆՄ) [սպիտակուց + պորֆիրին] ստացում։</a:t>
            </a:r>
            <a:r>
              <a:rPr lang="hy-AM" i="1" dirty="0"/>
              <a:t> </a:t>
            </a:r>
            <a:endParaRPr lang="en-GB" i="1" dirty="0"/>
          </a:p>
          <a:p>
            <a:pPr>
              <a:lnSpc>
                <a:spcPct val="150000"/>
              </a:lnSpc>
            </a:pPr>
            <a:r>
              <a:rPr lang="hy-AM" dirty="0"/>
              <a:t>Ակնկալվող արդյունքներ՝ ստանալ ՇԱ-ի ՆՄ-ներ ներբեռնված 2 տեսակի ՖՍ-ներով՝</a:t>
            </a:r>
            <a:endParaRPr lang="en-GB" dirty="0"/>
          </a:p>
          <a:p>
            <a:pPr>
              <a:lnSpc>
                <a:spcPct val="150000"/>
              </a:lnSpc>
            </a:pPr>
            <a:r>
              <a:rPr lang="en-GB" dirty="0"/>
              <a:t>1.</a:t>
            </a:r>
            <a:r>
              <a:rPr lang="hy-AM" dirty="0"/>
              <a:t> Al-ֆտալոցիանինով </a:t>
            </a:r>
            <a:endParaRPr lang="en-GB" dirty="0"/>
          </a:p>
          <a:p>
            <a:pPr>
              <a:lnSpc>
                <a:spcPct val="150000"/>
              </a:lnSpc>
            </a:pPr>
            <a:r>
              <a:rPr lang="hy-AM" dirty="0"/>
              <a:t>2</a:t>
            </a:r>
            <a:r>
              <a:rPr lang="en-GB" dirty="0"/>
              <a:t>.</a:t>
            </a:r>
            <a:r>
              <a:rPr lang="hy-AM" dirty="0"/>
              <a:t> կատիոնային պորֆիրիններով </a:t>
            </a:r>
            <a:endParaRPr lang="en-GB" dirty="0"/>
          </a:p>
          <a:p>
            <a:pPr>
              <a:lnSpc>
                <a:spcPct val="150000"/>
              </a:lnSpc>
            </a:pPr>
            <a:r>
              <a:rPr lang="hy-AM" dirty="0"/>
              <a:t>Հաշվետու ժամանակահատվածում ստացել և ուսումնասիրել ենք ցլի շիճուկային ալբումինի (ՑՇԱ) ՆՄ-ներ, ներբեռնված տարբեր ՖՍ-ներով։ </a:t>
            </a:r>
            <a:endParaRPr lang="en-GB" dirty="0"/>
          </a:p>
          <a:p>
            <a:pPr>
              <a:lnSpc>
                <a:spcPct val="170000"/>
              </a:lnSpc>
            </a:pPr>
            <a:r>
              <a:rPr lang="hy-AM" dirty="0"/>
              <a:t>ՑՇԱ մոլեկուլներից ստացված ՆՄ-ները օժտված են մարդու օրգանիզմի հետ բարձր կենսահամատեղելիությամբ և ուռուցքային բջիջների թաղան</a:t>
            </a:r>
            <a:r>
              <a:rPr lang="en-GB" dirty="0"/>
              <a:t>թ</a:t>
            </a:r>
            <a:r>
              <a:rPr lang="hy-AM" dirty="0"/>
              <a:t>ներով թափանցելիությամբ, ինչը կարևոր է դեղերի թիրախային առաքման համար: Բջիջների կողմից կապման և կլանման համար օպտիմալ են 100-200 նմ չափի ալբումինի ՆՄ-ները: Ապացուցված է, որ քաղցկեղի բջիջներն առավելագույնս կլանում են մոտ 1</a:t>
            </a:r>
            <a:r>
              <a:rPr lang="en-GB" dirty="0"/>
              <a:t>30</a:t>
            </a:r>
            <a:r>
              <a:rPr lang="hy-AM" dirty="0"/>
              <a:t> նմ չափերի ՆՄ-ներ</a:t>
            </a:r>
            <a:r>
              <a:rPr lang="en-GB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0898856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41069"/>
            <a:ext cx="10305535" cy="625462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hy-AM" sz="2000" dirty="0"/>
              <a:t>Ուռուցքների թիրախային (վեկտորային) ֆոտոդինամիկ թերապիայի (ՖԴԹ) դեպքում լազերային լույսը կարող է հասցվել ուռուցքային հյուսվածքներին օպտիկական մանրաթելերի միջոցով և ակտիվացնել ՆՄ-ներում </a:t>
            </a:r>
            <a:r>
              <a:rPr lang="en-GB" sz="2000" dirty="0"/>
              <a:t> </a:t>
            </a:r>
            <a:r>
              <a:rPr lang="hy-AM" sz="2000" dirty="0"/>
              <a:t>ներբեռնված տարբեր տեսակի ՖՍ-ները</a:t>
            </a:r>
            <a:r>
              <a:rPr lang="en-GB" sz="2000" dirty="0"/>
              <a:t>:</a:t>
            </a:r>
          </a:p>
          <a:p>
            <a:pPr algn="just">
              <a:lnSpc>
                <a:spcPct val="150000"/>
              </a:lnSpc>
            </a:pPr>
            <a:r>
              <a:rPr lang="hy-AM" sz="2000" dirty="0"/>
              <a:t>Ալբումինի ՆՄ-ները բարձր խնամակցությամբ կլանվում են քաղցկեղի բջիջների կողմից էնդոցիտոզի միջոցով և քայքայվում են ներբջջային ֆերմենտներով՝ արտազատելով լույսով (ՖԴԹ-ով) ակտիվացված ՖՍ-ներ։</a:t>
            </a:r>
            <a:r>
              <a:rPr lang="hy-AM" sz="2000" b="1" dirty="0"/>
              <a:t> </a:t>
            </a:r>
            <a:r>
              <a:rPr lang="hy-AM" sz="2000" dirty="0"/>
              <a:t>ՖՍ-ները լույսի էներգիան փոխանցում են թթվածնին, որը քայքայում է բջջային կառուցվածքները։</a:t>
            </a:r>
            <a:endParaRPr lang="en-GB" sz="2000" dirty="0"/>
          </a:p>
          <a:p>
            <a:pPr algn="just">
              <a:lnSpc>
                <a:spcPct val="150000"/>
              </a:lnSpc>
            </a:pPr>
            <a:r>
              <a:rPr lang="hy-AM" sz="2000" dirty="0"/>
              <a:t>Քանի որ ՑՇԱ-ի ՆՄ-ների ստեղծումը և ՖՍ-ների լցվելը կատարվում է մեկ ռեակցիայով, քաղցկեղի բջիջների հաջող էնդոցիտոզի համար կարևոր է ՖՍ-ի լիցքի ազդեցության գնահատումը ՆՄ-ների չափերի վրա: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927634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57695"/>
            <a:ext cx="10453816" cy="5611399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hy-AM" sz="2000" b="1" dirty="0">
                <a:solidFill>
                  <a:srgbClr val="FF0000"/>
                </a:solidFill>
              </a:rPr>
              <a:t>Աշխատանքային պլանի համաձայն</a:t>
            </a:r>
            <a:r>
              <a:rPr lang="hy-AM" sz="2000" dirty="0"/>
              <a:t>, մենք ուսումնասիրել ենք ՑՇԱ-ի (Sigma-Aldrich, Cat. No. A-7906, ≥98%) ՆՄ-ների մեջ ներբեռնելը տարբեր լիցք ունեցող ՖՍ-ներ.</a:t>
            </a:r>
            <a:r>
              <a:rPr lang="hy-AM" sz="2000" b="1" dirty="0"/>
              <a:t> </a:t>
            </a:r>
            <a:endParaRPr lang="en-GB" sz="2000" b="1" dirty="0"/>
          </a:p>
          <a:p>
            <a:pPr algn="just">
              <a:lnSpc>
                <a:spcPct val="150000"/>
              </a:lnSpc>
            </a:pPr>
            <a:r>
              <a:rPr lang="hy-AM" sz="2000" dirty="0"/>
              <a:t>1) </a:t>
            </a:r>
            <a:r>
              <a:rPr lang="en-GB" sz="2000" dirty="0"/>
              <a:t>Ջ</a:t>
            </a:r>
            <a:r>
              <a:rPr lang="hy-AM" sz="2000" dirty="0"/>
              <a:t>րալույծ կատիոնային ցինկ-մեզո-տետրա</a:t>
            </a:r>
            <a:r>
              <a:rPr lang="en-GB" sz="2000" dirty="0"/>
              <a:t> </a:t>
            </a:r>
            <a:r>
              <a:rPr lang="hy-AM" sz="2000" dirty="0"/>
              <a:t>[4-N-(2'-օքսիէթիլ)</a:t>
            </a:r>
            <a:r>
              <a:rPr lang="en-GB" sz="2000" dirty="0"/>
              <a:t> </a:t>
            </a:r>
            <a:r>
              <a:rPr lang="hy-AM" sz="2000" dirty="0"/>
              <a:t>պիրիդիլ] պորֆիրին (Zn-TOEt4PyP)՝ +4 լիցքով</a:t>
            </a:r>
            <a:r>
              <a:rPr lang="en-GB" sz="2000" dirty="0"/>
              <a:t>;</a:t>
            </a:r>
            <a:r>
              <a:rPr lang="hy-AM" sz="2000" dirty="0"/>
              <a:t> </a:t>
            </a:r>
            <a:endParaRPr lang="en-GB" sz="2000" dirty="0"/>
          </a:p>
          <a:p>
            <a:pPr algn="just">
              <a:lnSpc>
                <a:spcPct val="150000"/>
              </a:lnSpc>
            </a:pPr>
            <a:r>
              <a:rPr lang="hy-AM" sz="2000" dirty="0"/>
              <a:t>2) </a:t>
            </a:r>
            <a:r>
              <a:rPr lang="en-GB" sz="2000" dirty="0"/>
              <a:t>Կ</a:t>
            </a:r>
            <a:r>
              <a:rPr lang="hy-AM" sz="2000" dirty="0"/>
              <a:t>լինիկայում լայնորեն օգտագործվող ջրալույծ անիոնային ՖՍ, «ֆոտոսենս»</a:t>
            </a:r>
            <a:r>
              <a:rPr lang="en-GB" sz="2000" dirty="0"/>
              <a:t> </a:t>
            </a:r>
            <a:r>
              <a:rPr lang="hy-AM" sz="2000" dirty="0"/>
              <a:t>(սուլֆոնացված ալյումինի ֆտալոցիանին)՝ -4 լիցքով; </a:t>
            </a:r>
            <a:endParaRPr lang="en-GB" sz="2000" dirty="0"/>
          </a:p>
          <a:p>
            <a:pPr algn="just">
              <a:lnSpc>
                <a:spcPct val="150000"/>
              </a:lnSpc>
            </a:pPr>
            <a:r>
              <a:rPr lang="hy-AM" sz="2000" dirty="0"/>
              <a:t>3) </a:t>
            </a:r>
            <a:r>
              <a:rPr lang="en-GB" sz="2000" dirty="0"/>
              <a:t>Ո</a:t>
            </a:r>
            <a:r>
              <a:rPr lang="hy-AM" sz="2000" dirty="0"/>
              <a:t>րպես չեզոք </a:t>
            </a:r>
            <a:r>
              <a:rPr lang="ru-AM" sz="2000" dirty="0"/>
              <a:t>լիցք ունեցող </a:t>
            </a:r>
            <a:r>
              <a:rPr lang="hy-AM" sz="2000" dirty="0"/>
              <a:t>ՖՍ ընտրվել է հիդրոֆոբ 5,10,15,20-(տետրա-4-կարբօքսիֆենիլ) պորֆիրինը (PorphyChem Co., Cat. No. 017):</a:t>
            </a:r>
            <a:endParaRPr lang="ru-AM" sz="2000" dirty="0"/>
          </a:p>
          <a:p>
            <a:pPr algn="just">
              <a:lnSpc>
                <a:spcPct val="150000"/>
              </a:lnSpc>
            </a:pPr>
            <a:endParaRPr lang="ru-AM" sz="2000" dirty="0">
              <a:highlight>
                <a:srgbClr val="FFFF00"/>
              </a:highlight>
            </a:endParaRPr>
          </a:p>
          <a:p>
            <a:pPr algn="just">
              <a:lnSpc>
                <a:spcPct val="150000"/>
              </a:lnSpc>
            </a:pPr>
            <a:r>
              <a:rPr lang="hy-AM" sz="2000" dirty="0">
                <a:highlight>
                  <a:srgbClr val="FFFF00"/>
                </a:highlight>
              </a:rPr>
              <a:t>ՆՄ-ների </a:t>
            </a:r>
            <a:r>
              <a:rPr lang="ru-AM" sz="2000" dirty="0">
                <a:highlight>
                  <a:srgbClr val="FFFF00"/>
                </a:highlight>
              </a:rPr>
              <a:t>մեջ </a:t>
            </a:r>
            <a:r>
              <a:rPr lang="hy-AM" sz="2000" dirty="0">
                <a:highlight>
                  <a:srgbClr val="FFFF00"/>
                </a:highlight>
              </a:rPr>
              <a:t>տարբեր լիցք ունեցող ՖՍ-ներ</a:t>
            </a:r>
            <a:r>
              <a:rPr lang="hy-AM" dirty="0">
                <a:highlight>
                  <a:srgbClr val="FFFF00"/>
                </a:highlight>
              </a:rPr>
              <a:t> ներբեռնել</a:t>
            </a:r>
            <a:r>
              <a:rPr lang="ru-AM" dirty="0">
                <a:highlight>
                  <a:srgbClr val="FFFF00"/>
                </a:highlight>
              </a:rPr>
              <a:t>ու ընթացակարգը ներկայացված է հաջորդ սլայդում</a:t>
            </a:r>
            <a:endParaRPr lang="en-GB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8965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ECFF11-B3E0-0673-2973-D272D0347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2876"/>
            <a:ext cx="11072191" cy="1320800"/>
          </a:xfrm>
        </p:spPr>
        <p:txBody>
          <a:bodyPr>
            <a:normAutofit fontScale="90000"/>
          </a:bodyPr>
          <a:lstStyle/>
          <a:p>
            <a:r>
              <a:rPr lang="hy-AM" sz="3100" dirty="0">
                <a:solidFill>
                  <a:srgbClr val="FF0000"/>
                </a:solidFill>
              </a:rPr>
              <a:t>Արյան շիճուկի ալբումինի նանոմասնիկների</a:t>
            </a:r>
            <a:r>
              <a:rPr lang="ru-AM" sz="3100" dirty="0">
                <a:solidFill>
                  <a:srgbClr val="FF0000"/>
                </a:solidFill>
              </a:rPr>
              <a:t> </a:t>
            </a:r>
            <a:r>
              <a:rPr lang="en-US" sz="3100" dirty="0">
                <a:solidFill>
                  <a:srgbClr val="FF0000"/>
                </a:solidFill>
              </a:rPr>
              <a:t>(NP)</a:t>
            </a:r>
            <a:r>
              <a:rPr lang="hy-AM" sz="3100" dirty="0">
                <a:solidFill>
                  <a:srgbClr val="FF0000"/>
                </a:solidFill>
              </a:rPr>
              <a:t> պատրաստման և ֆոտոսենսիբիլիզատորների</a:t>
            </a:r>
            <a:r>
              <a:rPr lang="en-US" sz="3100" dirty="0">
                <a:solidFill>
                  <a:srgbClr val="FF0000"/>
                </a:solidFill>
              </a:rPr>
              <a:t> (PS)</a:t>
            </a:r>
            <a:r>
              <a:rPr lang="hy-AM" sz="3100" dirty="0">
                <a:solidFill>
                  <a:srgbClr val="FF0000"/>
                </a:solidFill>
              </a:rPr>
              <a:t> ներառման ընթացակարգը</a:t>
            </a:r>
            <a:br>
              <a:rPr lang="hy-AM" dirty="0"/>
            </a:br>
            <a:endParaRPr lang="ru-AM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2C7CDCD-5D67-8488-E400-3C891B6584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82" y="1085247"/>
            <a:ext cx="10152576" cy="5474042"/>
          </a:xfrm>
        </p:spPr>
      </p:pic>
    </p:spTree>
    <p:extLst>
      <p:ext uri="{BB962C8B-B14F-4D97-AF65-F5344CB8AC3E}">
        <p14:creationId xmlns:p14="http://schemas.microsoft.com/office/powerpoint/2010/main" val="34654468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086928"/>
            <a:ext cx="10088216" cy="4554748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hy-AM" sz="2400" dirty="0"/>
              <a:t>Դատարկ և ՖՍ</a:t>
            </a:r>
            <a:r>
              <a:rPr lang="hy-AM" sz="2400" strike="sngStrike" dirty="0"/>
              <a:t>-</a:t>
            </a:r>
            <a:r>
              <a:rPr lang="hy-AM" sz="2400" dirty="0"/>
              <a:t>րով ներբեռնված ՑՇԱ-ի ՆՄ-ները պատրաստվել են Banerjee et al. կողմից նկարագրված ՑՇԱ-ը դեսոլվացիայի մի փոքր փոփոխված եղանակով: ՆՄ-ների չափերը և զետա-պոտենցիալը չափել ենք Anton Paar 500 սարքի միջոցով՝ </a:t>
            </a:r>
            <a:r>
              <a:rPr lang="ru-RU" sz="2400" dirty="0" err="1"/>
              <a:t>ս</a:t>
            </a:r>
            <a:r>
              <a:rPr lang="hy-AM" sz="2400" dirty="0"/>
              <a:t>արքը գործում է նանոմասնիկների կողմից լույսի ցրման հիման վրա։</a:t>
            </a:r>
            <a:endParaRPr lang="en-GB" sz="2400" i="1" dirty="0"/>
          </a:p>
          <a:p>
            <a:pPr algn="just">
              <a:lnSpc>
                <a:spcPct val="150000"/>
              </a:lnSpc>
            </a:pPr>
            <a:r>
              <a:rPr lang="hy-AM" sz="2400" dirty="0"/>
              <a:t>ՑՇԱ-ի ՆՄ-ներում տարբեր ՖՍ-ների </a:t>
            </a:r>
            <a:r>
              <a:rPr lang="ru-AM" sz="2400" dirty="0"/>
              <a:t>ներբեռն</a:t>
            </a:r>
            <a:r>
              <a:rPr lang="hy-AM" sz="2400" dirty="0"/>
              <a:t>վելու տոկոսը հաշվարկվել է </a:t>
            </a:r>
            <a:r>
              <a:rPr lang="ru-AM" sz="2400" dirty="0"/>
              <a:t>հետևյալ </a:t>
            </a:r>
            <a:r>
              <a:rPr lang="hy-AM" sz="2400" dirty="0"/>
              <a:t>բանաձևով՝</a:t>
            </a:r>
            <a:r>
              <a:rPr lang="ru-AM" sz="2400" dirty="0"/>
              <a:t> /</a:t>
            </a:r>
            <a:r>
              <a:rPr lang="hy-AM" sz="2400" dirty="0"/>
              <a:t> Banerjee S., et al. և Bartlett B. A., et al. </a:t>
            </a:r>
            <a:r>
              <a:rPr lang="ru-AM" sz="2400" dirty="0"/>
              <a:t>/</a:t>
            </a:r>
          </a:p>
          <a:p>
            <a:pPr algn="just">
              <a:lnSpc>
                <a:spcPct val="150000"/>
              </a:lnSpc>
            </a:pPr>
            <a:r>
              <a:rPr lang="hy-AM" sz="2400" dirty="0"/>
              <a:t>ներառման % = (1-[Ազատ ներկանյութի կոնցենտրացիա/Նախնական ներկանյութի կոնցենտրացիա]) × 100 </a:t>
            </a:r>
            <a:endParaRPr lang="en-GB" sz="2400" dirty="0"/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52800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178" y="379562"/>
            <a:ext cx="8946198" cy="596948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hy-AM" dirty="0"/>
              <a:t>Աշխատանքի ընթացքում հետևել ենք Banerjee S., et al. և Bartlett B. A., et al.  աշխատանքներում ներկայացված առաջարկություններին և մեթոդներին:</a:t>
            </a:r>
            <a:r>
              <a:rPr lang="en-GB" dirty="0"/>
              <a:t> Ա</a:t>
            </a:r>
            <a:r>
              <a:rPr lang="hy-AM" dirty="0"/>
              <a:t>շխատանքից հետևում է, որ որքան ցածր է լուծույթում աղի բաղադրության մակարդակը, այնքան փոքր են ՆՄ-ների չափերը, որոնք կարող են հասնել 100 նմ-ից պակաս՝ pH 9.0-ի պայմաններում: </a:t>
            </a:r>
            <a:endParaRPr lang="ru-AM" dirty="0"/>
          </a:p>
          <a:p>
            <a:pPr algn="just">
              <a:lnSpc>
                <a:spcPct val="150000"/>
              </a:lnSpc>
            </a:pPr>
            <a:r>
              <a:rPr lang="ru-AM" dirty="0"/>
              <a:t>ՆՄ-ի զ</a:t>
            </a:r>
            <a:r>
              <a:rPr lang="hy-AM" dirty="0"/>
              <a:t>ետա-պոտենցիալը բնութագրում է կոլոիդային համակարգերում ՆՄ-ի մակերեսի էլեկտրական լիցքը և դրանց կայունությունը պայմանավորող կարևոր պարամետր է։</a:t>
            </a:r>
            <a:r>
              <a:rPr lang="hy-AM" i="1" dirty="0"/>
              <a:t> </a:t>
            </a:r>
            <a:r>
              <a:rPr lang="hy-AM" dirty="0"/>
              <a:t>Որքան բարձր է զետա-պոտենցիալը (թե՛ դրական, թե՛ բացասական), այնքան ուժեղ է ՆՄ-ների միջև վանումը և այնքան կայուն է դիսպերսիան։</a:t>
            </a:r>
            <a:r>
              <a:rPr lang="ru-AM" dirty="0"/>
              <a:t> </a:t>
            </a:r>
            <a:r>
              <a:rPr lang="hy-AM" dirty="0"/>
              <a:t>ՆՄ-ների զետա-պոտենցիալի ուսումնասիրությունը ցույց տվեց, որ ամենակայուն միջակայքն է pH 7.5-9.5:</a:t>
            </a:r>
            <a:r>
              <a:rPr lang="hy-AM" i="1" dirty="0"/>
              <a:t>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7972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7417" y="290945"/>
            <a:ext cx="8962847" cy="5868315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hy-AM" dirty="0"/>
              <a:t>Հետևելով ՝ </a:t>
            </a:r>
            <a:r>
              <a:rPr lang="en-GB" dirty="0" err="1"/>
              <a:t>գրականության</a:t>
            </a:r>
            <a:r>
              <a:rPr lang="en-GB" dirty="0"/>
              <a:t> </a:t>
            </a:r>
            <a:r>
              <a:rPr lang="en-GB" dirty="0" err="1"/>
              <a:t>տվյալներին</a:t>
            </a:r>
            <a:r>
              <a:rPr lang="en-GB" dirty="0"/>
              <a:t> </a:t>
            </a:r>
            <a:r>
              <a:rPr lang="hy-AM" dirty="0"/>
              <a:t>մենք ընտրեցինք աղերի ցածր մակարդակով (0.005 M PBS + 0.005 M NaCl), pH 9.0 միջավայր։</a:t>
            </a:r>
            <a:r>
              <a:rPr lang="hy-AM" i="1" dirty="0"/>
              <a:t> </a:t>
            </a:r>
            <a:r>
              <a:rPr lang="hy-AM" dirty="0"/>
              <a:t>Այս պայմաններում ստացված ՑՇԱ-ի </a:t>
            </a:r>
            <a:r>
              <a:rPr lang="hy-AM" b="1" dirty="0">
                <a:solidFill>
                  <a:srgbClr val="FF0000"/>
                </a:solidFill>
              </a:rPr>
              <a:t>ՆՄ-ների չափերը 110-130 նմ </a:t>
            </a:r>
            <a:r>
              <a:rPr lang="hy-AM" dirty="0"/>
              <a:t>միջակայքում էին և օժտված էին բարձր վերարտադրելիությամբ և կայունությամբ։</a:t>
            </a:r>
            <a:endParaRPr lang="en-GB" dirty="0"/>
          </a:p>
          <a:p>
            <a:pPr algn="just">
              <a:lnSpc>
                <a:spcPct val="150000"/>
              </a:lnSpc>
            </a:pPr>
            <a:r>
              <a:rPr lang="hy-AM" dirty="0"/>
              <a:t>Նկար 1-ը ցույց է տալիս ստացված ՑՇԱ-ի ՆՄ-ների չափերը գնահատելու տիպիկ փորձի արդյունքները` այս ՆՄ-ները ներբեռնված են անիոնային Al-ֆտալոցիանինով: Նմանատիպ փորձեր են իրականացվել նաև մյուս երկու ՖՍ-ներով</a:t>
            </a:r>
            <a:r>
              <a:rPr lang="ru-AM" dirty="0"/>
              <a:t>` դրական </a:t>
            </a:r>
            <a:r>
              <a:rPr lang="en-US" dirty="0"/>
              <a:t>+4 </a:t>
            </a:r>
            <a:r>
              <a:rPr lang="ru-AM" dirty="0"/>
              <a:t>լիցքով և չեզոք </a:t>
            </a:r>
            <a:r>
              <a:rPr lang="en-US" dirty="0"/>
              <a:t>0 </a:t>
            </a:r>
            <a:r>
              <a:rPr lang="ru-AM" dirty="0"/>
              <a:t>լիցքով</a:t>
            </a:r>
            <a:r>
              <a:rPr lang="hy-AM" dirty="0"/>
              <a:t>: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80549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75" y="234448"/>
            <a:ext cx="11180618" cy="57108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0575" y="6120485"/>
            <a:ext cx="8755183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Նկ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 1.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Անիոնային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ֆոտոսենսիբիլիզատոր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ներբեռնված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Al-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ֆտալոցիանինով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 ՑՇԱ-ի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նանոմասնիկների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չափի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գնահատում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917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5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71" y="207818"/>
            <a:ext cx="11479876" cy="556952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91705" y="6148280"/>
            <a:ext cx="8074325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Նկ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 2.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Անիոնային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ֆոտոսենսիբիլիզատոր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Al-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ֆտալոցիանինով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պաճուճավորված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ՑՇԱ-ի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նանոմասնիկների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զետա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պոտենցիալի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գնհատումը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5611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50166"/>
            <a:ext cx="10515600" cy="6468686"/>
          </a:xfrm>
        </p:spPr>
        <p:txBody>
          <a:bodyPr>
            <a:noAutofit/>
          </a:bodyPr>
          <a:lstStyle/>
          <a:p>
            <a:r>
              <a:rPr lang="hy-AM" sz="2400" b="1" dirty="0">
                <a:solidFill>
                  <a:srgbClr val="FF0000"/>
                </a:solidFill>
              </a:rPr>
              <a:t>Այսպիսով՝</a:t>
            </a:r>
            <a:r>
              <a:rPr lang="hy-AM" sz="2400" dirty="0"/>
              <a:t> </a:t>
            </a:r>
            <a:endParaRPr lang="en-GB" sz="2400" dirty="0"/>
          </a:p>
          <a:p>
            <a:pPr>
              <a:lnSpc>
                <a:spcPct val="150000"/>
              </a:lnSpc>
            </a:pPr>
            <a:r>
              <a:rPr lang="hy-AM" sz="2400" dirty="0"/>
              <a:t>1) ստացվել են ՑՇԱ-ի նանոմասնիկներ (ՆՄ), ներբեռնված երեք տեսակի ֆոտոսենսիբիլիզատորներով (ՖՍ)` կատիոնային ու չեզոք պորֆիրիններով և անիոնային Al-ֆտալոցիանինինով; </a:t>
            </a:r>
            <a:endParaRPr lang="en-GB" sz="2400" dirty="0"/>
          </a:p>
          <a:p>
            <a:pPr>
              <a:lnSpc>
                <a:spcPct val="150000"/>
              </a:lnSpc>
            </a:pPr>
            <a:r>
              <a:rPr lang="hy-AM" sz="2400" dirty="0"/>
              <a:t>2) ցույց է տրվել, որ ՆՄ-ների ստեղծման համար օպտիմալ է աղի ցածր պարունակությամբ (0.005 M NaCl + 0.005 M PBS) ալկալային pH 9.0 միջավայրը: Այս պայմաններում ստացված արդյունքները ցույց տվեցին ՖՍ-ներով </a:t>
            </a:r>
            <a:r>
              <a:rPr lang="ru-AM" sz="2400" dirty="0"/>
              <a:t>ներբեռնվ</a:t>
            </a:r>
            <a:r>
              <a:rPr lang="hy-AM" sz="2400" dirty="0"/>
              <a:t>ած ՑՇԱ-ի ՆՄ-ների չափերի բարձր կայունություն 110-130 նմ միջակայքում և ցածր պոլիդիսպերսիա: </a:t>
            </a:r>
            <a:endParaRPr lang="en-GB" sz="2400" dirty="0"/>
          </a:p>
          <a:p>
            <a:pPr>
              <a:lnSpc>
                <a:spcPct val="150000"/>
              </a:lnSpc>
            </a:pPr>
            <a:r>
              <a:rPr lang="hy-AM" sz="2400" dirty="0"/>
              <a:t>ՆՄ-ների չափերը օպտիմալ են քաղցկեղի բջիջների մեջ դրանց էնդոցիտոզի և հետագա ֆոտոդինամիկ թերապիայի համար: </a:t>
            </a:r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568353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CBCAB4-16FC-018C-D36C-C6FC76B76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85" y="131885"/>
            <a:ext cx="10476244" cy="1261486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Ներկայացված ուսումնասիրությունը ուղա</a:t>
            </a:r>
            <a:r>
              <a:rPr lang="ru-AM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ր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կված է </a:t>
            </a:r>
            <a:r>
              <a:rPr lang="en-US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Journal of Nanoparticle Research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և </a:t>
            </a:r>
            <a:r>
              <a:rPr lang="hy-AM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ներկայումս վերանայման փուլում է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AM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գրախոսների մոտ</a:t>
            </a:r>
            <a:r>
              <a:rPr lang="hy-AM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br>
              <a:rPr lang="ru-AM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AM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13A783-4A61-74F2-CAB6-A4C4FE7159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0582" y="1473423"/>
            <a:ext cx="11186262" cy="5635869"/>
          </a:xfrm>
        </p:spPr>
        <p:txBody>
          <a:bodyPr>
            <a:normAutofit lnSpcReduction="10000"/>
          </a:bodyPr>
          <a:lstStyle/>
          <a:p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Grigoryan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Andreasyan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Babajanyan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Z.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Grigoryan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Sheyranyan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M. Hovhannisyan, S.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Mardanyan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N.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Alchujyan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V. Hovhannisyan, V.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Tuchin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G.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Gyulkhandanyan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AM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ynthesis and characterization of different type photosensitizer-loaded albumin nanoparticles. </a:t>
            </a:r>
            <a:r>
              <a:rPr lang="en-US" sz="2000" b="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Journal of Nanoparticle Research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2026</a:t>
            </a:r>
            <a:endParaRPr lang="ru-AM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AM" sz="1800" b="1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AM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K. Grigoryan</a:t>
            </a:r>
            <a:r>
              <a:rPr lang="en-US" sz="1800" b="1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A. Andreasyan</a:t>
            </a:r>
            <a:r>
              <a:rPr lang="en-US" sz="1800" b="1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2*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A. Babajanyan</a:t>
            </a:r>
            <a:r>
              <a:rPr lang="en-US" sz="1800" b="1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Z. Grigoryan</a:t>
            </a:r>
            <a:r>
              <a:rPr lang="en-US" sz="1800" b="1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M. Sheyranyan</a:t>
            </a:r>
            <a:r>
              <a:rPr lang="en-US" sz="1800" b="1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M. Hovhannisyan</a:t>
            </a:r>
            <a:r>
              <a:rPr lang="en-US" sz="1800" b="1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S. Mardanyan</a:t>
            </a:r>
            <a:r>
              <a:rPr lang="en-US" sz="1800" b="1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N. Alchujyan</a:t>
            </a:r>
            <a:r>
              <a:rPr lang="en-US" sz="1800" b="1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V. Hovhannisyan</a:t>
            </a:r>
            <a:r>
              <a:rPr lang="en-US" sz="1800" b="1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V. Tuchin</a:t>
            </a:r>
            <a:r>
              <a:rPr lang="en-US" sz="1800" b="1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G. Gyulkhandanyan</a:t>
            </a:r>
            <a:r>
              <a:rPr lang="en-US" sz="1800" b="1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</a:t>
            </a:r>
            <a:r>
              <a:rPr lang="ru-AM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ynthesis and characterization of different type photosensitizer-loaded albumin nanoparticles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AM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0170" indent="-90170" algn="just"/>
            <a:r>
              <a:rPr lang="en-US" sz="18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Laboratory of Physical Chemistry, Chemistry Research Center, Yerevan State University (YSU), Al. Manoogian 1, Yerevan 0025, Republic of Armenia</a:t>
            </a:r>
            <a:endParaRPr lang="ru-AM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0170" indent="-90170" algn="just"/>
            <a:r>
              <a:rPr lang="en-US" sz="18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Institute of Biochemistry of the NAS of Armenia, 5/1 P. Sevak str., Yerevan 0014, Republic of Armenia</a:t>
            </a:r>
            <a:endParaRPr lang="ru-AM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0170" indent="-90170" algn="just"/>
            <a:r>
              <a:rPr lang="en-US" sz="18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Institute of Pharmacy, YSU, Al. Manoogian 1, Yerevan 0025, Republic of Armenia</a:t>
            </a:r>
            <a:endParaRPr lang="ru-AM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0170" indent="-90170" algn="just"/>
            <a:r>
              <a:rPr lang="en-US" sz="18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AM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Department of Optics and Biophotonics, Institute of Physics, Saratov State University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endParaRPr lang="ru-AM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0170" indent="-90170" algn="just"/>
            <a:r>
              <a:rPr lang="ru-AM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Universitetskaya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</a:t>
            </a:r>
            <a:r>
              <a:rPr lang="ru-AM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., 40, </a:t>
            </a:r>
            <a:r>
              <a:rPr lang="ru-AM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Saratov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410012, </a:t>
            </a:r>
            <a:r>
              <a:rPr lang="ru-AM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Russia</a:t>
            </a:r>
          </a:p>
          <a:p>
            <a:endParaRPr lang="ru-AM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Journal of Nanoparticle Research, Q2, IF 2.6</a:t>
            </a:r>
            <a:endParaRPr lang="ru-AM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AM" dirty="0"/>
          </a:p>
        </p:txBody>
      </p:sp>
    </p:spTree>
    <p:extLst>
      <p:ext uri="{BB962C8B-B14F-4D97-AF65-F5344CB8AC3E}">
        <p14:creationId xmlns:p14="http://schemas.microsoft.com/office/powerpoint/2010/main" val="490213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"/>
            <a:ext cx="11286309" cy="675785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hy-AM" b="1" u="sng" dirty="0">
                <a:solidFill>
                  <a:srgbClr val="FF0000"/>
                </a:solidFill>
              </a:rPr>
              <a:t>Առաջին տարվա աշխատանքային պլանի երկրորդ խնդիրն էր. </a:t>
            </a:r>
            <a:endParaRPr lang="en-GB" dirty="0"/>
          </a:p>
          <a:p>
            <a:pPr algn="just">
              <a:lnSpc>
                <a:spcPct val="150000"/>
              </a:lnSpc>
            </a:pPr>
            <a:r>
              <a:rPr lang="hy-AM" dirty="0"/>
              <a:t>ֆոլաթթու + ֆոտոսենսիբիլիզատոր կոմպլեքսների (նանոկոմպոզիտներ, ՆԿ) ստացում՝ տարբեր անիոնային և կատիոնային ՖՍ-ներով։ Ակնկալվող արդյունքներ՝ ստանալ ֆոլաթթվի և ֆոտոսենսիբիլիզատորների՝ անիոնային և կատիոնային պորֆիրինների ՆԿ-ներ։</a:t>
            </a:r>
            <a:r>
              <a:rPr lang="en-GB" dirty="0"/>
              <a:t> </a:t>
            </a:r>
          </a:p>
          <a:p>
            <a:pPr algn="just">
              <a:lnSpc>
                <a:spcPct val="150000"/>
              </a:lnSpc>
            </a:pPr>
            <a:r>
              <a:rPr lang="hy-AM" dirty="0">
                <a:solidFill>
                  <a:srgbClr val="FF0000"/>
                </a:solidFill>
              </a:rPr>
              <a:t>Ստացել և ուսումնասիրել ենք</a:t>
            </a:r>
            <a:r>
              <a:rPr lang="hy-AM" dirty="0"/>
              <a:t> ֆոլաթթվի (ՖԹ) հետ ոչ կովալենտ կապված </a:t>
            </a:r>
            <a:r>
              <a:rPr lang="en-US" dirty="0">
                <a:solidFill>
                  <a:srgbClr val="FF0000"/>
                </a:solidFill>
              </a:rPr>
              <a:t>6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hy-AM" dirty="0">
                <a:solidFill>
                  <a:srgbClr val="FF0000"/>
                </a:solidFill>
              </a:rPr>
              <a:t>տարբեր </a:t>
            </a:r>
            <a:r>
              <a:rPr lang="hy-AM" dirty="0"/>
              <a:t>կառուցվածքներով անիոնային և կատիոնային ֆոտոսենսիբիլիզատորներ:</a:t>
            </a:r>
            <a:endParaRPr lang="en-GB" dirty="0"/>
          </a:p>
          <a:p>
            <a:pPr algn="just">
              <a:lnSpc>
                <a:spcPct val="150000"/>
              </a:lnSpc>
            </a:pPr>
            <a:r>
              <a:rPr lang="hy-AM" dirty="0"/>
              <a:t>Որոշվել է, որ ֆոլաթթվի (ՖԹ) </a:t>
            </a:r>
            <a:r>
              <a:rPr lang="hy-AM" dirty="0">
                <a:solidFill>
                  <a:srgbClr val="FF0000"/>
                </a:solidFill>
              </a:rPr>
              <a:t>ամենաուժեղ ոչ կովալենտային կոմպլեքսացումը </a:t>
            </a:r>
            <a:r>
              <a:rPr lang="hy-AM" dirty="0"/>
              <a:t>տեղի է ունենում կատիոնային պորֆիրինների՝ </a:t>
            </a:r>
            <a:r>
              <a:rPr lang="en-US" dirty="0"/>
              <a:t>Zn-TBut3PyP </a:t>
            </a:r>
            <a:r>
              <a:rPr lang="hy-AM" dirty="0"/>
              <a:t>և </a:t>
            </a:r>
            <a:r>
              <a:rPr lang="en-US" dirty="0"/>
              <a:t>Zn-TAll4PyP-</a:t>
            </a:r>
            <a:r>
              <a:rPr lang="hy-AM" dirty="0"/>
              <a:t>ի հետ (մո</a:t>
            </a:r>
            <a:r>
              <a:rPr lang="ru-AM" dirty="0"/>
              <a:t>տ</a:t>
            </a:r>
            <a:r>
              <a:rPr lang="hy-AM" dirty="0"/>
              <a:t> 20 ՖԹ մոլեկուլ մեկ կատիոնային պորֆիրինի մոլեկուլի հետ)</a:t>
            </a:r>
            <a:r>
              <a:rPr lang="en-US" dirty="0"/>
              <a:t> /</a:t>
            </a:r>
            <a:r>
              <a:rPr lang="ru-AM" dirty="0"/>
              <a:t>Նկար </a:t>
            </a:r>
            <a:r>
              <a:rPr lang="en-US" dirty="0"/>
              <a:t>3/</a:t>
            </a:r>
            <a:r>
              <a:rPr lang="hy-AM" dirty="0"/>
              <a:t>: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hy-AM" dirty="0"/>
              <a:t>Կատիոնային պորֆիրինները՝ </a:t>
            </a:r>
            <a:r>
              <a:rPr lang="en-US" dirty="0"/>
              <a:t>Zn-TOEt4PyP </a:t>
            </a:r>
            <a:r>
              <a:rPr lang="hy-AM" dirty="0"/>
              <a:t>և </a:t>
            </a:r>
            <a:r>
              <a:rPr lang="en-US" dirty="0"/>
              <a:t>TOEt4PyP, </a:t>
            </a:r>
            <a:r>
              <a:rPr lang="ru-AM" dirty="0"/>
              <a:t>որոնք ունեն կողմնային </a:t>
            </a:r>
            <a:r>
              <a:rPr lang="en-US" dirty="0"/>
              <a:t>–C-OH </a:t>
            </a:r>
            <a:r>
              <a:rPr lang="ru-AM" dirty="0"/>
              <a:t>խումբ</a:t>
            </a:r>
            <a:r>
              <a:rPr lang="en-US" dirty="0"/>
              <a:t> </a:t>
            </a:r>
            <a:r>
              <a:rPr lang="hy-AM" dirty="0">
                <a:solidFill>
                  <a:srgbClr val="FF0000"/>
                </a:solidFill>
              </a:rPr>
              <a:t>չեն փոխազդում ՖԹ-ի հետ</a:t>
            </a:r>
            <a:r>
              <a:rPr lang="hy-AM" dirty="0"/>
              <a:t>: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hy-AM" dirty="0">
                <a:solidFill>
                  <a:srgbClr val="FF0000"/>
                </a:solidFill>
              </a:rPr>
              <a:t>Անիոնային պորֆիրիններ</a:t>
            </a:r>
            <a:r>
              <a:rPr lang="hy-AM" dirty="0"/>
              <a:t>՝ </a:t>
            </a:r>
            <a:r>
              <a:rPr lang="en-US" dirty="0"/>
              <a:t>Al-</a:t>
            </a:r>
            <a:r>
              <a:rPr lang="hy-AM" dirty="0"/>
              <a:t>ֆտալոցիանինը և քլորին </a:t>
            </a:r>
            <a:r>
              <a:rPr lang="en-US" dirty="0"/>
              <a:t>e6-</a:t>
            </a:r>
            <a:r>
              <a:rPr lang="hy-AM" dirty="0"/>
              <a:t>ը, կապվում են ՖԹ-ի հետ 1:1 հարաբերակցությամբ:</a:t>
            </a:r>
          </a:p>
          <a:p>
            <a:pPr algn="just">
              <a:lnSpc>
                <a:spcPct val="150000"/>
              </a:lnSpc>
            </a:pPr>
            <a:endParaRPr lang="hy-AM" dirty="0"/>
          </a:p>
          <a:p>
            <a:pPr algn="just">
              <a:lnSpc>
                <a:spcPct val="150000"/>
              </a:lnSpc>
            </a:pPr>
            <a:r>
              <a:rPr lang="hy-AM" sz="2000" b="1" dirty="0">
                <a:highlight>
                  <a:srgbClr val="FFFF00"/>
                </a:highlight>
              </a:rPr>
              <a:t>Ուսումնասիրությունն ավարտված է և կներկայացվի հրապարակման:</a:t>
            </a:r>
            <a:endParaRPr lang="en-GB" sz="20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5602241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5138532"/>
              </p:ext>
            </p:extLst>
          </p:nvPr>
        </p:nvGraphicFramePr>
        <p:xfrm>
          <a:off x="638356" y="257176"/>
          <a:ext cx="8729932" cy="52896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655608" y="5714965"/>
            <a:ext cx="8591909" cy="882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Նկ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 3. ՖԹ-ի և Zn-TBut3PyP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կատիոնային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պորֆիրինի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կոմպլեքսի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ՈւՄ-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տեսանելի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տիրույթներում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սպեկտրերը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այստեղ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ներկայացված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են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NN 4-6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ֆրակցիաները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ինչպես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նաև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կետերով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ներկայացված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չկապված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պորֆիրինը՝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N10 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Sylfaen" panose="010A0502050306030303" pitchFamily="18" charset="0"/>
              </a:rPr>
              <a:t>ֆրակցիան</a:t>
            </a:r>
            <a:r>
              <a:rPr lang="hy-AM" sz="1600" dirty="0">
                <a:latin typeface="GHEA Grapalat" panose="0200050605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):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7219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61997E-FA63-03C9-2204-E524A7A01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628" y="0"/>
            <a:ext cx="12192000" cy="548640"/>
          </a:xfrm>
        </p:spPr>
        <p:txBody>
          <a:bodyPr>
            <a:normAutofit/>
          </a:bodyPr>
          <a:lstStyle/>
          <a:p>
            <a:r>
              <a:rPr lang="hy-AM" sz="2400" b="1" dirty="0">
                <a:solidFill>
                  <a:srgbClr val="FF0000"/>
                </a:solidFill>
              </a:rPr>
              <a:t>Ֆոտոսենսիբիլիզատորների արդյունավետության ուսումնասիրման նոր մոտեցում</a:t>
            </a:r>
            <a:endParaRPr lang="ru-AM" sz="2400" b="1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B0AB849-20CA-6D09-B240-347628E069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731520"/>
            <a:ext cx="12191999" cy="6126479"/>
          </a:xfrm>
        </p:spPr>
        <p:txBody>
          <a:bodyPr/>
          <a:lstStyle/>
          <a:p>
            <a:r>
              <a:rPr lang="ru-AM" b="1" dirty="0">
                <a:solidFill>
                  <a:srgbClr val="FF0000"/>
                </a:solidFill>
              </a:rPr>
              <a:t>Համաձայն </a:t>
            </a:r>
            <a:r>
              <a:rPr lang="en-US" b="1" dirty="0">
                <a:solidFill>
                  <a:srgbClr val="FF0000"/>
                </a:solidFill>
              </a:rPr>
              <a:t>II </a:t>
            </a:r>
            <a:r>
              <a:rPr lang="ru-AM" b="1" dirty="0">
                <a:solidFill>
                  <a:srgbClr val="FF0000"/>
                </a:solidFill>
              </a:rPr>
              <a:t>տարվա օրացույցային պլանի </a:t>
            </a:r>
            <a:r>
              <a:rPr lang="hy-AM" b="1" dirty="0">
                <a:solidFill>
                  <a:srgbClr val="FF0000"/>
                </a:solidFill>
              </a:rPr>
              <a:t>2025-2026 թթ.</a:t>
            </a:r>
            <a:r>
              <a:rPr lang="hy-AM" dirty="0"/>
              <a:t> անցկացվել է նաև լայնածավալ և կարևոր ուսումնասիրություն, որը թույլ է տվել բացահայտել ու համեմատել տարբեր ֆոտոսենսիբիլիզատորների ակտիվությունը</a:t>
            </a:r>
            <a:r>
              <a:rPr lang="ru-RU" dirty="0"/>
              <a:t> </a:t>
            </a:r>
            <a:r>
              <a:rPr lang="ru-RU" dirty="0" err="1"/>
              <a:t>ու</a:t>
            </a:r>
            <a:r>
              <a:rPr lang="hy-AM" dirty="0"/>
              <a:t> որ</a:t>
            </a:r>
            <a:r>
              <a:rPr lang="ru-AM" dirty="0"/>
              <a:t>ն</a:t>
            </a:r>
            <a:r>
              <a:rPr lang="hy-AM" dirty="0"/>
              <a:t> ուռուցքների ֆոտոդինամիկ  թերապիայի (ՖԴԹ) կարևորագույն ասպեկտն է։</a:t>
            </a:r>
            <a:endParaRPr lang="ru-AM" dirty="0"/>
          </a:p>
          <a:p>
            <a:r>
              <a:rPr lang="hy-AM" b="1" dirty="0">
                <a:solidFill>
                  <a:srgbClr val="FF0000"/>
                </a:solidFill>
              </a:rPr>
              <a:t>Ֆոտոդինամիկ թերապիայի (ՖԴԹ</a:t>
            </a:r>
            <a:r>
              <a:rPr lang="en-US" b="1" dirty="0">
                <a:solidFill>
                  <a:srgbClr val="FF0000"/>
                </a:solidFill>
              </a:rPr>
              <a:t>) </a:t>
            </a:r>
            <a:r>
              <a:rPr lang="hy-AM" b="1" dirty="0">
                <a:solidFill>
                  <a:srgbClr val="FF0000"/>
                </a:solidFill>
              </a:rPr>
              <a:t>ընթացքում </a:t>
            </a:r>
            <a:r>
              <a:rPr lang="hy-AM" dirty="0"/>
              <a:t>ուռուցքի վնասումը, որն ի վերջո հանգեցնում է քաղցկեղի բջիջների մահվան, տեղի է ունենում թթվածնի</a:t>
            </a:r>
            <a:r>
              <a:rPr lang="ru-AM" dirty="0"/>
              <a:t> </a:t>
            </a:r>
            <a:r>
              <a:rPr lang="hy-AM" dirty="0"/>
              <a:t>բարձր ռեակտիվ տեսակների (</a:t>
            </a:r>
            <a:r>
              <a:rPr lang="en-US" dirty="0"/>
              <a:t>ROS) </a:t>
            </a:r>
            <a:r>
              <a:rPr lang="hy-AM" dirty="0"/>
              <a:t>ձևավորման միջոցով </a:t>
            </a:r>
            <a:r>
              <a:rPr lang="hy-AM" b="1" dirty="0">
                <a:solidFill>
                  <a:srgbClr val="FF0000"/>
                </a:solidFill>
              </a:rPr>
              <a:t>երկու տեսակի ռեակցիաներում</a:t>
            </a:r>
            <a:r>
              <a:rPr lang="hy-AM" dirty="0"/>
              <a:t>.</a:t>
            </a:r>
            <a:r>
              <a:rPr lang="ru-AM" dirty="0"/>
              <a:t> </a:t>
            </a:r>
            <a:r>
              <a:rPr lang="hy-AM" dirty="0"/>
              <a:t>սուպերօքսիդ անիոնային ռադիկալի, ջրածնի պերօքսիդի և հիդրօքսիլ ռադիկալի առաջացմամբ (</a:t>
            </a:r>
            <a:r>
              <a:rPr lang="en-US" dirty="0"/>
              <a:t>I </a:t>
            </a:r>
            <a:r>
              <a:rPr lang="hy-AM" dirty="0"/>
              <a:t>տիպի ռեակցիա) և թթվածնի 1</a:t>
            </a:r>
            <a:r>
              <a:rPr lang="en-US" dirty="0"/>
              <a:t>O2 </a:t>
            </a:r>
            <a:r>
              <a:rPr lang="hy-AM" dirty="0"/>
              <a:t>ձևավորմամբ (</a:t>
            </a:r>
            <a:r>
              <a:rPr lang="en-US" dirty="0"/>
              <a:t>II </a:t>
            </a:r>
            <a:r>
              <a:rPr lang="hy-AM" dirty="0"/>
              <a:t>տիպի ռեակցիա)։</a:t>
            </a:r>
            <a:endParaRPr lang="ru-AM" dirty="0"/>
          </a:p>
          <a:p>
            <a:r>
              <a:rPr lang="hy-AM" dirty="0"/>
              <a:t>Թթվածնի բարձր ռեակտիվ տեսակների /</a:t>
            </a:r>
            <a:r>
              <a:rPr lang="en-US" dirty="0"/>
              <a:t>ROS-</a:t>
            </a:r>
            <a:r>
              <a:rPr lang="hy-AM" dirty="0"/>
              <a:t>ի/, մասնավորապես 1</a:t>
            </a:r>
            <a:r>
              <a:rPr lang="en-US" dirty="0"/>
              <a:t>O2-</a:t>
            </a:r>
            <a:r>
              <a:rPr lang="hy-AM" dirty="0"/>
              <a:t>ի, </a:t>
            </a:r>
            <a:r>
              <a:rPr lang="hy-AM" b="1" dirty="0">
                <a:solidFill>
                  <a:srgbClr val="FF0000"/>
                </a:solidFill>
              </a:rPr>
              <a:t>ազդեցությունը տրիպտոֆան (</a:t>
            </a:r>
            <a:r>
              <a:rPr lang="en-US" b="1" dirty="0" err="1">
                <a:solidFill>
                  <a:srgbClr val="FF0000"/>
                </a:solidFill>
              </a:rPr>
              <a:t>Trp</a:t>
            </a:r>
            <a:r>
              <a:rPr lang="en-US" b="1" dirty="0">
                <a:solidFill>
                  <a:srgbClr val="FF0000"/>
                </a:solidFill>
              </a:rPr>
              <a:t>) </a:t>
            </a:r>
            <a:r>
              <a:rPr lang="hy-AM" b="1" dirty="0">
                <a:solidFill>
                  <a:srgbClr val="FF0000"/>
                </a:solidFill>
              </a:rPr>
              <a:t>ամինաթթվի վրա</a:t>
            </a:r>
            <a:r>
              <a:rPr lang="hy-AM" dirty="0"/>
              <a:t>, որը հանգեցնում է դրա քայքայմանը՝ </a:t>
            </a:r>
            <a:r>
              <a:rPr lang="en-US" dirty="0" err="1"/>
              <a:t>Trp</a:t>
            </a:r>
            <a:r>
              <a:rPr lang="en-US" dirty="0"/>
              <a:t> </a:t>
            </a:r>
            <a:r>
              <a:rPr lang="hy-AM" dirty="0"/>
              <a:t>և ֆոտոսենսիբիլիզատոր /ՖՍ/ պարունակող լուծույթի ճառագայթման ժամանակ, կարող է ծառայել որպես ֆոտոսենսիբիլիզատորների կողմից 1</a:t>
            </a:r>
            <a:r>
              <a:rPr lang="en-US" dirty="0"/>
              <a:t>O2 </a:t>
            </a:r>
            <a:r>
              <a:rPr lang="hy-AM" dirty="0"/>
              <a:t>առաջացման լավ ցուցիչ: </a:t>
            </a:r>
            <a:r>
              <a:rPr lang="hy-AM" b="1" dirty="0">
                <a:solidFill>
                  <a:srgbClr val="FF0000"/>
                </a:solidFill>
              </a:rPr>
              <a:t>Մենք գնահատել ենք </a:t>
            </a:r>
            <a:r>
              <a:rPr lang="en-US" b="1" dirty="0" err="1">
                <a:solidFill>
                  <a:srgbClr val="FF0000"/>
                </a:solidFill>
              </a:rPr>
              <a:t>Trp</a:t>
            </a:r>
            <a:r>
              <a:rPr lang="en-US" b="1" dirty="0">
                <a:solidFill>
                  <a:srgbClr val="FF0000"/>
                </a:solidFill>
              </a:rPr>
              <a:t>-</a:t>
            </a:r>
            <a:r>
              <a:rPr lang="hy-AM" b="1" dirty="0">
                <a:solidFill>
                  <a:srgbClr val="FF0000"/>
                </a:solidFill>
              </a:rPr>
              <a:t>ի ֆոտոգունաթափումը </a:t>
            </a:r>
            <a:r>
              <a:rPr lang="hy-AM" dirty="0"/>
              <a:t>ֆոտոսենսիբիլիզատոր և </a:t>
            </a:r>
            <a:r>
              <a:rPr lang="en-US" dirty="0" err="1"/>
              <a:t>Trp</a:t>
            </a:r>
            <a:r>
              <a:rPr lang="en-US" dirty="0"/>
              <a:t> </a:t>
            </a:r>
            <a:r>
              <a:rPr lang="hy-AM" dirty="0"/>
              <a:t>պարունակող ջրային լուծույթում ճառագայթման ժամանակ, ֆոտոսենսիբիլիզատոր և </a:t>
            </a:r>
            <a:r>
              <a:rPr lang="en-US" dirty="0" err="1"/>
              <a:t>Trp</a:t>
            </a:r>
            <a:r>
              <a:rPr lang="en-US" dirty="0"/>
              <a:t> </a:t>
            </a:r>
            <a:r>
              <a:rPr lang="hy-AM" dirty="0"/>
              <a:t>պարունակող ջրային լուծույթում՝ վերահսկելով </a:t>
            </a:r>
            <a:r>
              <a:rPr lang="en-US" dirty="0" err="1"/>
              <a:t>Trp</a:t>
            </a:r>
            <a:r>
              <a:rPr lang="en-US" dirty="0"/>
              <a:t>-</a:t>
            </a:r>
            <a:r>
              <a:rPr lang="hy-AM" dirty="0"/>
              <a:t>ի բնորոշ կլանումը: Տրիպտոֆանի  լուսազգայունացումը ուսումնասիրվել է </a:t>
            </a:r>
            <a:r>
              <a:rPr lang="en-US" dirty="0" err="1"/>
              <a:t>Trp</a:t>
            </a:r>
            <a:r>
              <a:rPr lang="en-US" dirty="0"/>
              <a:t> </a:t>
            </a:r>
            <a:r>
              <a:rPr lang="hy-AM" dirty="0"/>
              <a:t>և ֆոտոսենսիբիլիզատորներ պարունակող ջրային լուծույթների համար (առաջին սերնդի ՖՍ. </a:t>
            </a:r>
            <a:r>
              <a:rPr lang="en-US" dirty="0"/>
              <a:t>Zn-TOEt4PyP, TOEt4PyP, Zn-Tall4PyP, </a:t>
            </a:r>
            <a:r>
              <a:rPr lang="hy-AM" dirty="0"/>
              <a:t>ինչպես նաև երկրորդ սերնդի ՖՍ. մոնո-</a:t>
            </a:r>
            <a:r>
              <a:rPr lang="en-US" dirty="0"/>
              <a:t>L-</a:t>
            </a:r>
            <a:r>
              <a:rPr lang="hy-AM" dirty="0"/>
              <a:t>ասպարտիլ քլորին </a:t>
            </a:r>
            <a:r>
              <a:rPr lang="en-US" dirty="0"/>
              <a:t>e6, </a:t>
            </a:r>
            <a:r>
              <a:rPr lang="hy-AM" dirty="0"/>
              <a:t>նատրիում (տալապորֆին) և </a:t>
            </a:r>
            <a:r>
              <a:rPr lang="en-US" dirty="0"/>
              <a:t>Al-</a:t>
            </a:r>
            <a:r>
              <a:rPr lang="hy-AM" dirty="0"/>
              <a:t>ֆտալոցիանին):</a:t>
            </a:r>
            <a:endParaRPr lang="ru-AM" dirty="0"/>
          </a:p>
          <a:p>
            <a:r>
              <a:rPr lang="hy-AM" b="1" dirty="0">
                <a:solidFill>
                  <a:srgbClr val="FF0000"/>
                </a:solidFill>
              </a:rPr>
              <a:t>Նկար 4-ը</a:t>
            </a:r>
            <a:r>
              <a:rPr lang="hy-AM" dirty="0"/>
              <a:t> ցույց է տալիս </a:t>
            </a:r>
            <a:r>
              <a:rPr lang="en-US" dirty="0" err="1"/>
              <a:t>Trp</a:t>
            </a:r>
            <a:r>
              <a:rPr lang="en-US" dirty="0"/>
              <a:t>-</a:t>
            </a:r>
            <a:r>
              <a:rPr lang="hy-AM" dirty="0"/>
              <a:t>ի ֆոտոգունաթափման օրինակ, ՖՍ </a:t>
            </a:r>
            <a:r>
              <a:rPr lang="en-US" dirty="0"/>
              <a:t>TOEt4PyP </a:t>
            </a:r>
            <a:r>
              <a:rPr lang="hy-AM" dirty="0"/>
              <a:t>պարունակող լուծույթում՝ տարբեր ճառագայթման ժամանակներում՝ 1 րոպեից մինչև 60 րոպե։ Նկարը ցույց է տալիս, որ </a:t>
            </a:r>
            <a:r>
              <a:rPr lang="en-US" dirty="0" err="1"/>
              <a:t>Trp</a:t>
            </a:r>
            <a:r>
              <a:rPr lang="en-US" dirty="0"/>
              <a:t>-</a:t>
            </a:r>
            <a:r>
              <a:rPr lang="hy-AM" dirty="0"/>
              <a:t>ի ֆոտոգունաթափումը առաջին 10 րոպեների ընթացքում տեղի է ունենում առանց սպեկտրի ձևի էական փոփոխությունների</a:t>
            </a:r>
            <a:r>
              <a:rPr lang="ru-AM" dirty="0"/>
              <a:t> /</a:t>
            </a:r>
            <a:r>
              <a:rPr lang="en-US" dirty="0"/>
              <a:t>250-300 nm/</a:t>
            </a:r>
            <a:r>
              <a:rPr lang="hy-AM" dirty="0"/>
              <a:t>, մինչդեռ 10 րոպեից հետո </a:t>
            </a:r>
            <a:r>
              <a:rPr lang="en-US" dirty="0" err="1"/>
              <a:t>Trp</a:t>
            </a:r>
            <a:r>
              <a:rPr lang="en-US" dirty="0"/>
              <a:t>-</a:t>
            </a:r>
            <a:r>
              <a:rPr lang="hy-AM" dirty="0"/>
              <a:t>ի սպեկտրի ձևը էականորեն փոխվում է։</a:t>
            </a:r>
            <a:endParaRPr lang="ru-AM" dirty="0"/>
          </a:p>
          <a:p>
            <a:endParaRPr lang="ru-AM" dirty="0"/>
          </a:p>
          <a:p>
            <a:endParaRPr lang="ru-AM" dirty="0"/>
          </a:p>
        </p:txBody>
      </p:sp>
    </p:spTree>
    <p:extLst>
      <p:ext uri="{BB962C8B-B14F-4D97-AF65-F5344CB8AC3E}">
        <p14:creationId xmlns:p14="http://schemas.microsoft.com/office/powerpoint/2010/main" val="15663505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86F664-9054-A35E-C367-BE82EF7D8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" y="0"/>
            <a:ext cx="12191999" cy="966651"/>
          </a:xfrm>
        </p:spPr>
        <p:txBody>
          <a:bodyPr>
            <a:normAutofit/>
          </a:bodyPr>
          <a:lstStyle/>
          <a:p>
            <a:pPr algn="ctr"/>
            <a:r>
              <a:rPr lang="hy-AM" sz="2400" b="1" dirty="0">
                <a:solidFill>
                  <a:srgbClr val="FF0000"/>
                </a:solidFill>
              </a:rPr>
              <a:t>Տրիպտոֆանի (</a:t>
            </a:r>
            <a:r>
              <a:rPr lang="en-US" sz="2400" b="1" dirty="0" err="1">
                <a:solidFill>
                  <a:srgbClr val="FF0000"/>
                </a:solidFill>
              </a:rPr>
              <a:t>Trp</a:t>
            </a:r>
            <a:r>
              <a:rPr lang="en-US" sz="2400" b="1" dirty="0">
                <a:solidFill>
                  <a:srgbClr val="FF0000"/>
                </a:solidFill>
              </a:rPr>
              <a:t>) </a:t>
            </a:r>
            <a:r>
              <a:rPr lang="hy-AM" sz="2400" b="1" dirty="0">
                <a:solidFill>
                  <a:srgbClr val="FF0000"/>
                </a:solidFill>
              </a:rPr>
              <a:t>սպեկտրալ փոփոխությունների դինամիկան </a:t>
            </a:r>
            <a:r>
              <a:rPr lang="en-US" sz="2400" b="1" dirty="0" err="1">
                <a:solidFill>
                  <a:srgbClr val="FF0000"/>
                </a:solidFill>
              </a:rPr>
              <a:t>Trp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hy-AM" sz="2400" b="1" dirty="0">
                <a:solidFill>
                  <a:srgbClr val="FF0000"/>
                </a:solidFill>
              </a:rPr>
              <a:t>և </a:t>
            </a:r>
            <a:r>
              <a:rPr lang="en-US" sz="2400" b="1" dirty="0">
                <a:solidFill>
                  <a:srgbClr val="FF0000"/>
                </a:solidFill>
              </a:rPr>
              <a:t>TOEt4PyP </a:t>
            </a:r>
            <a:r>
              <a:rPr lang="hy-AM" sz="2400" b="1" dirty="0">
                <a:solidFill>
                  <a:srgbClr val="FF0000"/>
                </a:solidFill>
              </a:rPr>
              <a:t>պորֆիրինի լուծույթում 1-ից 60 րոպե ճառագայթման դեպքում</a:t>
            </a:r>
            <a:endParaRPr lang="ru-AM" sz="2400" b="1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C0F955-807A-B5D7-89B8-CFD2194A1A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93" y="1071155"/>
            <a:ext cx="9789659" cy="57128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76980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793BDD-23D4-F89E-56C3-3FD2B54C9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85493"/>
            <a:ext cx="11647608" cy="996176"/>
          </a:xfrm>
        </p:spPr>
        <p:txBody>
          <a:bodyPr>
            <a:noAutofit/>
          </a:bodyPr>
          <a:lstStyle/>
          <a:p>
            <a:pPr algn="ctr"/>
            <a:r>
              <a:rPr lang="hy-AM" sz="2800" b="1" dirty="0">
                <a:solidFill>
                  <a:srgbClr val="FF0000"/>
                </a:solidFill>
              </a:rPr>
              <a:t>Եզրակացություններ </a:t>
            </a:r>
            <a:r>
              <a:rPr lang="ru-AM" sz="2800" b="1" dirty="0">
                <a:solidFill>
                  <a:srgbClr val="FF0000"/>
                </a:solidFill>
              </a:rPr>
              <a:t>տրիպտոֆանի /</a:t>
            </a:r>
            <a:r>
              <a:rPr lang="en-US" sz="2800" b="1" dirty="0" err="1">
                <a:solidFill>
                  <a:srgbClr val="FF0000"/>
                </a:solidFill>
              </a:rPr>
              <a:t>Trp</a:t>
            </a:r>
            <a:r>
              <a:rPr lang="ru-AM" sz="2800" b="1" dirty="0">
                <a:solidFill>
                  <a:srgbClr val="FF0000"/>
                </a:solidFill>
              </a:rPr>
              <a:t>/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hy-AM" sz="2800" b="1" dirty="0">
                <a:solidFill>
                  <a:srgbClr val="FF0000"/>
                </a:solidFill>
              </a:rPr>
              <a:t>և ֆոտոսենսիբիլիզատորների</a:t>
            </a:r>
            <a:r>
              <a:rPr lang="ru-AM" sz="2800" b="1" dirty="0">
                <a:solidFill>
                  <a:srgbClr val="FF0000"/>
                </a:solidFill>
              </a:rPr>
              <a:t> /ՖՍ/</a:t>
            </a:r>
            <a:r>
              <a:rPr lang="hy-AM" sz="2800" b="1" dirty="0">
                <a:solidFill>
                  <a:srgbClr val="FF0000"/>
                </a:solidFill>
              </a:rPr>
              <a:t> լուծույթ</a:t>
            </a:r>
            <a:r>
              <a:rPr lang="ru-AM" sz="2800" b="1" dirty="0">
                <a:solidFill>
                  <a:srgbClr val="FF0000"/>
                </a:solidFill>
              </a:rPr>
              <a:t>ներ</a:t>
            </a:r>
            <a:r>
              <a:rPr lang="hy-AM" sz="2800" b="1" dirty="0">
                <a:solidFill>
                  <a:srgbClr val="FF0000"/>
                </a:solidFill>
              </a:rPr>
              <a:t>ի</a:t>
            </a:r>
            <a:r>
              <a:rPr lang="ru-AM" sz="2800" b="1" dirty="0">
                <a:solidFill>
                  <a:srgbClr val="FF0000"/>
                </a:solidFill>
              </a:rPr>
              <a:t> </a:t>
            </a:r>
            <a:r>
              <a:rPr lang="hy-AM" sz="2800" b="1" dirty="0">
                <a:solidFill>
                  <a:srgbClr val="FF0000"/>
                </a:solidFill>
              </a:rPr>
              <a:t>կլանման սպեկտրների վերլուծությունից</a:t>
            </a:r>
            <a:endParaRPr lang="ru-AM" sz="2800" b="1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D0C1EFB-5AF8-1444-A579-992B10B848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97873"/>
            <a:ext cx="12035246" cy="5274633"/>
          </a:xfrm>
        </p:spPr>
        <p:txBody>
          <a:bodyPr/>
          <a:lstStyle/>
          <a:p>
            <a:r>
              <a:rPr lang="en-US" sz="2400" dirty="0"/>
              <a:t>1. </a:t>
            </a:r>
            <a:r>
              <a:rPr lang="en-US" sz="2400" dirty="0" err="1"/>
              <a:t>Trp</a:t>
            </a:r>
            <a:r>
              <a:rPr lang="en-US" sz="2400" dirty="0"/>
              <a:t>-</a:t>
            </a:r>
            <a:r>
              <a:rPr lang="hy-AM" sz="2400" dirty="0"/>
              <a:t>ի և ՖՍ-ի ջրային լուծույթը ֆոտոսենսիբիլիզատորերի արդյունավետությունը գնահատելու պարզ և հուսալի համակարգ է։</a:t>
            </a:r>
          </a:p>
          <a:p>
            <a:r>
              <a:rPr lang="hy-AM" sz="2400" dirty="0"/>
              <a:t>2. Ուսումնասիրված առաջին և երկրորդ սերնդի ֆոտոսենսիբիլիզատոր</a:t>
            </a:r>
            <a:r>
              <a:rPr lang="ru-AM" sz="2400" dirty="0"/>
              <a:t>ն</a:t>
            </a:r>
            <a:r>
              <a:rPr lang="hy-AM" sz="2400" dirty="0"/>
              <a:t>երը, լինելով սինգլետային թթվածին առաջացնող նյութեր, ապահովում են տրիպտոֆանի զգալի լուսագունաթափում (լուսաքայքայում)։</a:t>
            </a:r>
            <a:endParaRPr lang="ru-AM" sz="2400" dirty="0"/>
          </a:p>
          <a:p>
            <a:r>
              <a:rPr lang="hy-AM" sz="2400" dirty="0"/>
              <a:t>3. Ուսումնասիրված առաջին սերնդի ֆոտոսենսիբիլիզատոր</a:t>
            </a:r>
            <a:r>
              <a:rPr lang="ru-AM" sz="2400" dirty="0"/>
              <a:t>ն</a:t>
            </a:r>
            <a:r>
              <a:rPr lang="hy-AM" sz="2400" dirty="0"/>
              <a:t>երը (կատիոնային պորֆիրինները) նույնքան արդյունավետ են, որքան ուսումնասիրված երկրորդ սերնդի ֆոտոսենսիբիլիզատոր</a:t>
            </a:r>
            <a:r>
              <a:rPr lang="ru-AM" sz="2400" dirty="0"/>
              <a:t>ն</a:t>
            </a:r>
            <a:r>
              <a:rPr lang="hy-AM" sz="2400" dirty="0"/>
              <a:t>երը։</a:t>
            </a:r>
          </a:p>
          <a:p>
            <a:r>
              <a:rPr lang="hy-AM" sz="2400" dirty="0"/>
              <a:t>4. Տրիպտոֆանի լուսաօքսիդացման ուսումնասիրությունը ֆոտոսենսիբիլիզատորի առկայությամբ՝ կլանման սպեկտրներում իզոսբեստիկ կետի գրանցմամբ, կարող է օգտագործվել ոչ միայն ֆոտոսենսիբիլիզատորների, այլև այլ կենսաբանորեն ակտիվ միացությունների արդյունավետությունը հուսալիորեն և արագ գնահատելու համար։</a:t>
            </a:r>
          </a:p>
          <a:p>
            <a:endParaRPr lang="ru-AM" dirty="0"/>
          </a:p>
        </p:txBody>
      </p:sp>
    </p:spTree>
    <p:extLst>
      <p:ext uri="{BB962C8B-B14F-4D97-AF65-F5344CB8AC3E}">
        <p14:creationId xmlns:p14="http://schemas.microsoft.com/office/powerpoint/2010/main" val="29224237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CB67B3-4968-74FE-78C9-B059742CF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462" y="60959"/>
            <a:ext cx="12192000" cy="156754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Ներկայացված ուսումնասիրությունը ուղա</a:t>
            </a:r>
            <a:r>
              <a:rPr lang="ru-AM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ր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կված է </a:t>
            </a:r>
            <a:r>
              <a:rPr lang="ru-AM" b="1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Innovative Optical Health Sciences</a:t>
            </a:r>
            <a:r>
              <a:rPr lang="ru-AM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(JIOHS)</a:t>
            </a:r>
            <a:r>
              <a:rPr lang="ru-AM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և </a:t>
            </a:r>
            <a:r>
              <a:rPr lang="hy-AM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ներկայումս վերանայման փուլում է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AM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գրախոսների մոտ</a:t>
            </a:r>
            <a:r>
              <a:rPr lang="hy-AM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br>
              <a:rPr lang="ru-AM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AM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907C60-0D8A-3CE1-944E-8C28D5CA4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750423"/>
            <a:ext cx="12113623" cy="5046618"/>
          </a:xfrm>
        </p:spPr>
        <p:txBody>
          <a:bodyPr>
            <a:normAutofit fontScale="92500" lnSpcReduction="10000"/>
          </a:bodyPr>
          <a:lstStyle/>
          <a:p>
            <a:r>
              <a:rPr lang="en-US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A. </a:t>
            </a:r>
            <a:r>
              <a:rPr lang="en-US" sz="2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Babajanyan</a:t>
            </a:r>
            <a:r>
              <a:rPr lang="en-US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A. </a:t>
            </a:r>
            <a:r>
              <a:rPr lang="en-US" sz="2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Andreasyan</a:t>
            </a:r>
            <a:r>
              <a:rPr lang="en-US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N. </a:t>
            </a:r>
            <a:r>
              <a:rPr lang="en-US" sz="2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Alchujyan</a:t>
            </a:r>
            <a:r>
              <a:rPr lang="en-US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M. Hovhannisyan, V. Hovhannisyan, S. </a:t>
            </a:r>
            <a:r>
              <a:rPr lang="en-US" sz="2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Mardanyan</a:t>
            </a:r>
            <a:r>
              <a:rPr lang="en-US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D. </a:t>
            </a:r>
            <a:r>
              <a:rPr lang="en-US" sz="2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Krysko</a:t>
            </a:r>
            <a:r>
              <a:rPr lang="en-US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V. </a:t>
            </a:r>
            <a:r>
              <a:rPr lang="en-US" sz="2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Tuchin</a:t>
            </a:r>
            <a:r>
              <a:rPr lang="en-US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G. </a:t>
            </a:r>
            <a:r>
              <a:rPr lang="en-US" sz="2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Gyulkhandanyan</a:t>
            </a:r>
            <a:r>
              <a:rPr lang="en-US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n-US" sz="2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Evaluation of the efficacy of first- and second-generation photosensitizers by optical monitoring of tryptophan degradation.</a:t>
            </a:r>
            <a:r>
              <a:rPr lang="en-US" sz="2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Journal of Innovative Optical Health Sciences</a:t>
            </a:r>
            <a:r>
              <a:rPr lang="en-US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(JIOHS), 2026</a:t>
            </a:r>
          </a:p>
          <a:p>
            <a:pPr marL="0" indent="0">
              <a:buNone/>
            </a:pPr>
            <a:endParaRPr lang="ru-AM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Evaluation of the efficacy of first- and second-generation photosensitizers by optical monitoring of tryptophan degradation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AM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A. Babajanyan</a:t>
            </a:r>
            <a:r>
              <a:rPr lang="en-US" sz="1800" b="1" baseline="30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A. Andreasyan</a:t>
            </a:r>
            <a:r>
              <a:rPr lang="en-US" sz="1800" b="1" baseline="30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N. Alchujyan</a:t>
            </a:r>
            <a:r>
              <a:rPr lang="en-US" sz="1800" b="1" baseline="30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1,*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M. Hovhannisyan</a:t>
            </a:r>
            <a:r>
              <a:rPr lang="en-US" sz="1800" b="1" baseline="30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V. Hovhannisyan</a:t>
            </a:r>
            <a:r>
              <a:rPr lang="en-US" sz="1800" b="1" baseline="30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S. Mardanyan</a:t>
            </a:r>
            <a:r>
              <a:rPr lang="en-US" sz="1800" b="1" baseline="30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D. Krysko</a:t>
            </a:r>
            <a:r>
              <a:rPr lang="en-US" sz="1800" b="1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V. Tuchin</a:t>
            </a:r>
            <a:r>
              <a:rPr lang="en-US" sz="1800" b="1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G. Gyulkhandanyan</a:t>
            </a:r>
            <a:r>
              <a:rPr lang="en-US" sz="1800" b="1" baseline="30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AM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i="1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Institute of Biochemistry after H.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Buniatyan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of the NAS of Armenia, 5/1 P. Sevak Street, Yerevan 0014, Armenia </a:t>
            </a:r>
            <a:endParaRPr lang="ru-AM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i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Cell Death Investigation and Therapy Laboratory, Department of Human Structure and Repair, Ghent University, Ghent, Belgium</a:t>
            </a:r>
            <a:endParaRPr lang="ru-AM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i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Department of Optics and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Biophotonics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Institute of Physics, Saratov State University, 83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Astrakhanskaya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str., Saratov 410012, Russia)</a:t>
            </a:r>
            <a:endParaRPr lang="ru-AM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AM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Journal of Innovative Optical Health Sciences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(JIOHS), Q3, IF 2.2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45716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D1403C-D00C-261A-9A50-3CBC90E1E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" y="24158"/>
            <a:ext cx="11242766" cy="792480"/>
          </a:xfrm>
        </p:spPr>
        <p:txBody>
          <a:bodyPr/>
          <a:lstStyle/>
          <a:p>
            <a:pPr algn="ctr"/>
            <a:r>
              <a:rPr lang="hy-AM" b="1" dirty="0">
                <a:solidFill>
                  <a:srgbClr val="FF0000"/>
                </a:solidFill>
              </a:rPr>
              <a:t>Հետազոտության արդյունքները</a:t>
            </a:r>
            <a:endParaRPr lang="ru-AM" b="1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0C822E-BE05-8F5B-D536-48B0D8D771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" y="949234"/>
            <a:ext cx="10972800" cy="5791199"/>
          </a:xfrm>
        </p:spPr>
        <p:txBody>
          <a:bodyPr>
            <a:normAutofit lnSpcReduction="10000"/>
          </a:bodyPr>
          <a:lstStyle/>
          <a:p>
            <a:r>
              <a:rPr lang="hy-AM" sz="2000" b="1" dirty="0">
                <a:solidFill>
                  <a:srgbClr val="FF0000"/>
                </a:solidFill>
              </a:rPr>
              <a:t>Այսպիսով</a:t>
            </a:r>
            <a:r>
              <a:rPr lang="hy-AM" sz="2000" dirty="0"/>
              <a:t>, 2024 թվականի սեպտեմբերից մինչև 2026 թվականի մայիսը (20 ամիս) 24</a:t>
            </a:r>
            <a:r>
              <a:rPr lang="en-US" sz="2000" dirty="0"/>
              <a:t>RL-3C005 </a:t>
            </a:r>
            <a:r>
              <a:rPr lang="hy-AM" sz="2000" dirty="0"/>
              <a:t>դրամաշնորհի շրջանակներում իրականացված հետազոտական աշխատանքի արդյունքում 2026 թվականին ամսագրերում հրապարակման համար ներկայացվել են երկու հոդված</a:t>
            </a:r>
            <a:r>
              <a:rPr lang="ru-AM" sz="2000" dirty="0"/>
              <a:t>`</a:t>
            </a:r>
          </a:p>
          <a:p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1. K.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Grigoryan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A.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Andreasyan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A.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Babajanyan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Z.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Grigoryan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M.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Sheyranyan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M. Hovhannisyan, S.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Mardanyan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N.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Alchujyan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V. Hovhannisyan, V.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Tuchin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G.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Gyulkhandanyan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n-US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</a:t>
            </a:r>
            <a:r>
              <a:rPr lang="ru-AM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ynthesis and characterization of different type photosensitizer-loaded albumin nanoparticles. </a:t>
            </a:r>
            <a:r>
              <a:rPr lang="en-US" sz="2000" b="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Journal of Nanoparticle Research</a:t>
            </a:r>
            <a:r>
              <a:rPr lang="en-US" sz="20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2026</a:t>
            </a:r>
            <a:endParaRPr lang="ru-AM" sz="2000" b="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en-US" sz="20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2.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Babajanyan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A.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Andreasyan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N.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Alchujyan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M. Hovhannisyan, V. Hovhannisyan, S.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Mardanyan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D.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Krysko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V.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Tuchin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G. </a:t>
            </a:r>
            <a:r>
              <a:rPr lang="en-US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Gyulkhandanyan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n-US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Evaluation of the efficacy of first- and second-generation photosensitizers by optical monitoring of tryptophan degradation.</a:t>
            </a:r>
            <a:r>
              <a:rPr lang="en-US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0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Journal of Innovative Optical Health Sciences</a:t>
            </a:r>
            <a:r>
              <a:rPr lang="en-US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(JIOHS), 2026</a:t>
            </a:r>
            <a:endParaRPr lang="ru-AM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hy-AM" sz="2000" b="1" dirty="0">
                <a:solidFill>
                  <a:srgbClr val="FF0000"/>
                </a:solidFill>
                <a:cs typeface="Arial" panose="020B0604020202020204" pitchFamily="34" charset="0"/>
              </a:rPr>
              <a:t>Մեկ այլ աշխատանք </a:t>
            </a:r>
            <a:r>
              <a:rPr lang="hy-AM" sz="2000" dirty="0">
                <a:cs typeface="Arial" panose="020B0604020202020204" pitchFamily="34" charset="0"/>
              </a:rPr>
              <a:t>նույնպես պատրաստվում է հրապարակման 2026 թվականին։</a:t>
            </a:r>
            <a:endParaRPr lang="ru-AM" sz="2000" dirty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AM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hy-AM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FEBS 50-րդ կոնգրեսում</a:t>
            </a:r>
            <a:r>
              <a:rPr lang="hy-AM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որը տեղի կունենա 2026 թվականի հուլիսի 4-ից 8-ը Նիդեռլանդների Մաաստրիխտ քաղաքում, թիմի աշխատանքը կներկայացնի ՀՀ ԳԱԱ Կենսաքիմիայի ինստիտուտի կենսաինժեներիայի և կենսակատալիզի լաբորատորիայի կրտսեր գիտաշխատող</a:t>
            </a:r>
            <a:r>
              <a:rPr lang="ru-AM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դրամաշնորհի մասնակից</a:t>
            </a:r>
            <a:r>
              <a:rPr lang="hy-AM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Արմեն Անդրեասյանը։</a:t>
            </a:r>
            <a:endParaRPr lang="ru-AM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AM" dirty="0"/>
          </a:p>
        </p:txBody>
      </p:sp>
    </p:spTree>
    <p:extLst>
      <p:ext uri="{BB962C8B-B14F-4D97-AF65-F5344CB8AC3E}">
        <p14:creationId xmlns:p14="http://schemas.microsoft.com/office/powerpoint/2010/main" val="40434014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324" y="2628182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err="1"/>
              <a:t>Շնորհակալություն</a:t>
            </a:r>
            <a:r>
              <a:rPr lang="en-GB" dirty="0"/>
              <a:t> </a:t>
            </a:r>
            <a:r>
              <a:rPr lang="en-GB" dirty="0" err="1"/>
              <a:t>ուշադրության</a:t>
            </a:r>
            <a:r>
              <a:rPr lang="en-GB" dirty="0"/>
              <a:t> </a:t>
            </a:r>
            <a:r>
              <a:rPr lang="en-GB" dirty="0" err="1"/>
              <a:t>համար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943889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766</TotalTime>
  <Words>2254</Words>
  <Application>Microsoft Macintosh PowerPoint</Application>
  <PresentationFormat>Широкоэкранный</PresentationFormat>
  <Paragraphs>115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Arial</vt:lpstr>
      <vt:lpstr>Calibri</vt:lpstr>
      <vt:lpstr>Century</vt:lpstr>
      <vt:lpstr>GHEA Grapalat</vt:lpstr>
      <vt:lpstr>Times New Roman</vt:lpstr>
      <vt:lpstr>Trebuchet MS</vt:lpstr>
      <vt:lpstr>Wingdings 3</vt:lpstr>
      <vt:lpstr>Facet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Արյան շիճուկի ալբումինի նանոմասնիկների (NP) պատրաստման և ֆոտոսենսիբիլիզատորների (PS) ներառման ընթացակարգը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Ներկայացված ուսումնասիրությունը ուղարկված է Journal of Nanoparticle Research և  ներկայումս վերանայման փուլում է գրախոսների մոտ: </vt:lpstr>
      <vt:lpstr>Презентация PowerPoint</vt:lpstr>
      <vt:lpstr>Презентация PowerPoint</vt:lpstr>
      <vt:lpstr>Ֆոտոսենսիբիլիզատորների արդյունավետության ուսումնասիրման նոր մոտեցում</vt:lpstr>
      <vt:lpstr>Տրիպտոֆանի (Trp) սպեկտրալ փոփոխությունների դինամիկան Trp և TOEt4PyP պորֆիրինի լուծույթում 1-ից 60 րոպե ճառագայթման դեպքում</vt:lpstr>
      <vt:lpstr>Եզրակացություններ տրիպտոֆանի /Trp/ և ֆոտոսենսիբիլիզատորների /ՖՍ/ լուծույթների կլանման սպեկտրների վերլուծությունից</vt:lpstr>
      <vt:lpstr>Ներկայացված ուսումնասիրությունը ուղարկված է Journal of Innovative Optical Health Sciences (JIOHS)  և  ներկայումս վերանայման փուլում է գրախոսների մոտ: </vt:lpstr>
      <vt:lpstr>Հետազոտության արդյունքները</vt:lpstr>
      <vt:lpstr>Շնորհակալություն ուշադրության համար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24RL-3C005  «Թիրախային ֆոտոդինամիկ թերապիա և պատվաստանյութեր` հիմնված բջիջների իմունոգեն մահվան ակտիվացման վրա մելանոմայի դեմ»</dc:title>
  <dc:creator>user</dc:creator>
  <cp:lastModifiedBy>Grigor</cp:lastModifiedBy>
  <cp:revision>32</cp:revision>
  <dcterms:created xsi:type="dcterms:W3CDTF">2025-09-02T06:59:16Z</dcterms:created>
  <dcterms:modified xsi:type="dcterms:W3CDTF">2026-05-10T22:55:18Z</dcterms:modified>
</cp:coreProperties>
</file>